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</p:sldMasterIdLst>
  <p:notesMasterIdLst>
    <p:notesMasterId r:id="rId43"/>
  </p:notesMasterIdLst>
  <p:handoutMasterIdLst>
    <p:handoutMasterId r:id="rId44"/>
  </p:handoutMasterIdLst>
  <p:sldIdLst>
    <p:sldId id="278" r:id="rId4"/>
    <p:sldId id="282" r:id="rId5"/>
    <p:sldId id="285" r:id="rId6"/>
    <p:sldId id="280" r:id="rId7"/>
    <p:sldId id="333" r:id="rId8"/>
    <p:sldId id="300" r:id="rId9"/>
    <p:sldId id="301" r:id="rId10"/>
    <p:sldId id="302" r:id="rId11"/>
    <p:sldId id="303" r:id="rId12"/>
    <p:sldId id="334" r:id="rId13"/>
    <p:sldId id="260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0" r:id="rId28"/>
    <p:sldId id="319" r:id="rId29"/>
    <p:sldId id="321" r:id="rId30"/>
    <p:sldId id="322" r:id="rId31"/>
    <p:sldId id="323" r:id="rId32"/>
    <p:sldId id="335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C2FF"/>
    <a:srgbClr val="FFFFFF"/>
    <a:srgbClr val="FCBF00"/>
    <a:srgbClr val="134056"/>
    <a:srgbClr val="222222"/>
    <a:srgbClr val="0071AA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0902D-5F31-634B-96BB-98AECC59DBF4}" v="645" dt="2019-09-05T19:33:45.1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9"/>
    <p:restoredTop sz="94582"/>
  </p:normalViewPr>
  <p:slideViewPr>
    <p:cSldViewPr snapToGrid="0">
      <p:cViewPr varScale="1">
        <p:scale>
          <a:sx n="186" d="100"/>
          <a:sy n="186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Verhas" userId="77c1d7d7-5e73-45d6-b2cb-de0779f21ba6" providerId="ADAL" clId="{6B70902D-5F31-634B-96BB-98AECC59DBF4}"/>
    <pc:docChg chg="undo custSel addSld delSld modSld sldOrd">
      <pc:chgData name="Peter Verhas" userId="77c1d7d7-5e73-45d6-b2cb-de0779f21ba6" providerId="ADAL" clId="{6B70902D-5F31-634B-96BB-98AECC59DBF4}" dt="2019-09-05T19:34:09.489" v="4676" actId="1076"/>
      <pc:docMkLst>
        <pc:docMk/>
      </pc:docMkLst>
      <pc:sldChg chg="addSp modSp ord">
        <pc:chgData name="Peter Verhas" userId="77c1d7d7-5e73-45d6-b2cb-de0779f21ba6" providerId="ADAL" clId="{6B70902D-5F31-634B-96BB-98AECC59DBF4}" dt="2019-09-05T13:42:09.739" v="3936" actId="1076"/>
        <pc:sldMkLst>
          <pc:docMk/>
          <pc:sldMk cId="2383520111" sldId="260"/>
        </pc:sldMkLst>
        <pc:spChg chg="add mod">
          <ac:chgData name="Peter Verhas" userId="77c1d7d7-5e73-45d6-b2cb-de0779f21ba6" providerId="ADAL" clId="{6B70902D-5F31-634B-96BB-98AECC59DBF4}" dt="2019-09-05T13:41:47.353" v="3928" actId="1076"/>
          <ac:spMkLst>
            <pc:docMk/>
            <pc:sldMk cId="2383520111" sldId="260"/>
            <ac:spMk id="2" creationId="{061EDBEB-489C-704C-BF83-6CA7B33A4BDC}"/>
          </ac:spMkLst>
        </pc:spChg>
        <pc:spChg chg="add mod">
          <ac:chgData name="Peter Verhas" userId="77c1d7d7-5e73-45d6-b2cb-de0779f21ba6" providerId="ADAL" clId="{6B70902D-5F31-634B-96BB-98AECC59DBF4}" dt="2019-09-05T13:42:09.739" v="3936" actId="1076"/>
          <ac:spMkLst>
            <pc:docMk/>
            <pc:sldMk cId="2383520111" sldId="260"/>
            <ac:spMk id="8" creationId="{39DDE038-0D69-C041-AA83-8ECB0C4AB479}"/>
          </ac:spMkLst>
        </pc:spChg>
        <pc:spChg chg="mod">
          <ac:chgData name="Peter Verhas" userId="77c1d7d7-5e73-45d6-b2cb-de0779f21ba6" providerId="ADAL" clId="{6B70902D-5F31-634B-96BB-98AECC59DBF4}" dt="2019-08-27T15:31:59.660" v="20"/>
          <ac:spMkLst>
            <pc:docMk/>
            <pc:sldMk cId="2383520111" sldId="260"/>
            <ac:spMk id="10" creationId="{7165FB81-9532-F646-9F9A-718300E03AEE}"/>
          </ac:spMkLst>
        </pc:spChg>
        <pc:picChg chg="add mod">
          <ac:chgData name="Peter Verhas" userId="77c1d7d7-5e73-45d6-b2cb-de0779f21ba6" providerId="ADAL" clId="{6B70902D-5F31-634B-96BB-98AECC59DBF4}" dt="2019-09-05T13:41:32.695" v="3926" actId="1076"/>
          <ac:picMkLst>
            <pc:docMk/>
            <pc:sldMk cId="2383520111" sldId="260"/>
            <ac:picMk id="4" creationId="{76134111-4A72-6240-8EAD-5D34B48C1E6E}"/>
          </ac:picMkLst>
        </pc:picChg>
      </pc:sldChg>
      <pc:sldChg chg="addSp delSp modSp modAnim">
        <pc:chgData name="Peter Verhas" userId="77c1d7d7-5e73-45d6-b2cb-de0779f21ba6" providerId="ADAL" clId="{6B70902D-5F31-634B-96BB-98AECC59DBF4}" dt="2019-09-05T16:04:26.457" v="4257"/>
        <pc:sldMkLst>
          <pc:docMk/>
          <pc:sldMk cId="452422526" sldId="280"/>
        </pc:sldMkLst>
        <pc:spChg chg="mod">
          <ac:chgData name="Peter Verhas" userId="77c1d7d7-5e73-45d6-b2cb-de0779f21ba6" providerId="ADAL" clId="{6B70902D-5F31-634B-96BB-98AECC59DBF4}" dt="2019-09-04T17:15:44.220" v="3789" actId="6549"/>
          <ac:spMkLst>
            <pc:docMk/>
            <pc:sldMk cId="452422526" sldId="280"/>
            <ac:spMk id="8" creationId="{9DB64787-2253-5448-9B04-2A6DC3DB5204}"/>
          </ac:spMkLst>
        </pc:spChg>
        <pc:picChg chg="add mod">
          <ac:chgData name="Peter Verhas" userId="77c1d7d7-5e73-45d6-b2cb-de0779f21ba6" providerId="ADAL" clId="{6B70902D-5F31-634B-96BB-98AECC59DBF4}" dt="2019-09-01T13:32:17.771" v="3683" actId="14100"/>
          <ac:picMkLst>
            <pc:docMk/>
            <pc:sldMk cId="452422526" sldId="280"/>
            <ac:picMk id="2" creationId="{8C30BA07-3C4F-AE4D-8613-ADF1E2EB87CE}"/>
          </ac:picMkLst>
        </pc:picChg>
        <pc:picChg chg="add del">
          <ac:chgData name="Peter Verhas" userId="77c1d7d7-5e73-45d6-b2cb-de0779f21ba6" providerId="ADAL" clId="{6B70902D-5F31-634B-96BB-98AECC59DBF4}" dt="2019-09-05T16:04:03.524" v="4255"/>
          <ac:picMkLst>
            <pc:docMk/>
            <pc:sldMk cId="452422526" sldId="280"/>
            <ac:picMk id="4" creationId="{A78689B1-F369-5243-83BC-2FEF2D088E17}"/>
          </ac:picMkLst>
        </pc:picChg>
        <pc:picChg chg="add del">
          <ac:chgData name="Peter Verhas" userId="77c1d7d7-5e73-45d6-b2cb-de0779f21ba6" providerId="ADAL" clId="{6B70902D-5F31-634B-96BB-98AECC59DBF4}" dt="2019-09-05T16:04:26.457" v="4257"/>
          <ac:picMkLst>
            <pc:docMk/>
            <pc:sldMk cId="452422526" sldId="280"/>
            <ac:picMk id="7" creationId="{E99739B3-FEE5-5545-B342-0A1AC9EAC374}"/>
          </ac:picMkLst>
        </pc:picChg>
      </pc:sldChg>
      <pc:sldChg chg="addSp modSp">
        <pc:chgData name="Peter Verhas" userId="77c1d7d7-5e73-45d6-b2cb-de0779f21ba6" providerId="ADAL" clId="{6B70902D-5F31-634B-96BB-98AECC59DBF4}" dt="2019-09-05T12:53:38.230" v="3849" actId="1076"/>
        <pc:sldMkLst>
          <pc:docMk/>
          <pc:sldMk cId="3053724445" sldId="282"/>
        </pc:sldMkLst>
        <pc:spChg chg="mod">
          <ac:chgData name="Peter Verhas" userId="77c1d7d7-5e73-45d6-b2cb-de0779f21ba6" providerId="ADAL" clId="{6B70902D-5F31-634B-96BB-98AECC59DBF4}" dt="2019-09-04T17:14:36.457" v="3730" actId="20577"/>
          <ac:spMkLst>
            <pc:docMk/>
            <pc:sldMk cId="3053724445" sldId="282"/>
            <ac:spMk id="8" creationId="{9DB64787-2253-5448-9B04-2A6DC3DB5204}"/>
          </ac:spMkLst>
        </pc:spChg>
        <pc:spChg chg="mod">
          <ac:chgData name="Peter Verhas" userId="77c1d7d7-5e73-45d6-b2cb-de0779f21ba6" providerId="ADAL" clId="{6B70902D-5F31-634B-96BB-98AECC59DBF4}" dt="2019-09-05T12:53:31.820" v="3848" actId="14100"/>
          <ac:spMkLst>
            <pc:docMk/>
            <pc:sldMk cId="3053724445" sldId="282"/>
            <ac:spMk id="21" creationId="{E2FB01BC-9EEE-C046-A6ED-AC458D9F7EFA}"/>
          </ac:spMkLst>
        </pc:spChg>
        <pc:picChg chg="add mod">
          <ac:chgData name="Peter Verhas" userId="77c1d7d7-5e73-45d6-b2cb-de0779f21ba6" providerId="ADAL" clId="{6B70902D-5F31-634B-96BB-98AECC59DBF4}" dt="2019-09-05T12:53:38.230" v="3849" actId="1076"/>
          <ac:picMkLst>
            <pc:docMk/>
            <pc:sldMk cId="3053724445" sldId="282"/>
            <ac:picMk id="11" creationId="{D51E758D-4395-384E-B881-77187D2A5536}"/>
          </ac:picMkLst>
        </pc:picChg>
      </pc:sldChg>
      <pc:sldChg chg="addSp delSp modSp">
        <pc:chgData name="Peter Verhas" userId="77c1d7d7-5e73-45d6-b2cb-de0779f21ba6" providerId="ADAL" clId="{6B70902D-5F31-634B-96BB-98AECC59DBF4}" dt="2019-09-05T13:38:04.329" v="3888" actId="1076"/>
        <pc:sldMkLst>
          <pc:docMk/>
          <pc:sldMk cId="2025779711" sldId="285"/>
        </pc:sldMkLst>
        <pc:spChg chg="mod">
          <ac:chgData name="Peter Verhas" userId="77c1d7d7-5e73-45d6-b2cb-de0779f21ba6" providerId="ADAL" clId="{6B70902D-5F31-634B-96BB-98AECC59DBF4}" dt="2019-09-04T17:15:15.683" v="3783" actId="20577"/>
          <ac:spMkLst>
            <pc:docMk/>
            <pc:sldMk cId="2025779711" sldId="285"/>
            <ac:spMk id="8" creationId="{9DB64787-2253-5448-9B04-2A6DC3DB5204}"/>
          </ac:spMkLst>
        </pc:spChg>
        <pc:spChg chg="del">
          <ac:chgData name="Peter Verhas" userId="77c1d7d7-5e73-45d6-b2cb-de0779f21ba6" providerId="ADAL" clId="{6B70902D-5F31-634B-96BB-98AECC59DBF4}" dt="2019-09-04T17:15:22.235" v="3785" actId="478"/>
          <ac:spMkLst>
            <pc:docMk/>
            <pc:sldMk cId="2025779711" sldId="285"/>
            <ac:spMk id="13" creationId="{F79DEBA9-826B-5F49-BD25-C83494C36BBC}"/>
          </ac:spMkLst>
        </pc:spChg>
        <pc:spChg chg="del">
          <ac:chgData name="Peter Verhas" userId="77c1d7d7-5e73-45d6-b2cb-de0779f21ba6" providerId="ADAL" clId="{6B70902D-5F31-634B-96BB-98AECC59DBF4}" dt="2019-09-04T17:15:20.291" v="3784" actId="478"/>
          <ac:spMkLst>
            <pc:docMk/>
            <pc:sldMk cId="2025779711" sldId="285"/>
            <ac:spMk id="15" creationId="{56D91FBB-7706-7A42-9EF1-5A88B44CF5EB}"/>
          </ac:spMkLst>
        </pc:spChg>
        <pc:spChg chg="mod">
          <ac:chgData name="Peter Verhas" userId="77c1d7d7-5e73-45d6-b2cb-de0779f21ba6" providerId="ADAL" clId="{6B70902D-5F31-634B-96BB-98AECC59DBF4}" dt="2019-09-05T13:38:04.329" v="3888" actId="1076"/>
          <ac:spMkLst>
            <pc:docMk/>
            <pc:sldMk cId="2025779711" sldId="285"/>
            <ac:spMk id="19" creationId="{8F611ADB-262F-B745-82BD-D6828038B60B}"/>
          </ac:spMkLst>
        </pc:spChg>
        <pc:picChg chg="add mod">
          <ac:chgData name="Peter Verhas" userId="77c1d7d7-5e73-45d6-b2cb-de0779f21ba6" providerId="ADAL" clId="{6B70902D-5F31-634B-96BB-98AECC59DBF4}" dt="2019-09-05T13:37:36.822" v="3882" actId="1076"/>
          <ac:picMkLst>
            <pc:docMk/>
            <pc:sldMk cId="2025779711" sldId="285"/>
            <ac:picMk id="10" creationId="{CE0D61F2-648F-4EF7-8C97-E62BC07E5476}"/>
          </ac:picMkLst>
        </pc:picChg>
        <pc:picChg chg="add mod">
          <ac:chgData name="Peter Verhas" userId="77c1d7d7-5e73-45d6-b2cb-de0779f21ba6" providerId="ADAL" clId="{6B70902D-5F31-634B-96BB-98AECC59DBF4}" dt="2019-09-05T13:37:49.851" v="3884" actId="1076"/>
          <ac:picMkLst>
            <pc:docMk/>
            <pc:sldMk cId="2025779711" sldId="285"/>
            <ac:picMk id="13" creationId="{603F09A3-6D8E-4B11-A5D7-90F592A00D0F}"/>
          </ac:picMkLst>
        </pc:picChg>
        <pc:picChg chg="add mod">
          <ac:chgData name="Peter Verhas" userId="77c1d7d7-5e73-45d6-b2cb-de0779f21ba6" providerId="ADAL" clId="{6B70902D-5F31-634B-96BB-98AECC59DBF4}" dt="2019-09-05T13:37:42.155" v="3883" actId="1076"/>
          <ac:picMkLst>
            <pc:docMk/>
            <pc:sldMk cId="2025779711" sldId="285"/>
            <ac:picMk id="14" creationId="{0954F2F2-A801-4D67-BCD5-7CF1DB0AB012}"/>
          </ac:picMkLst>
        </pc:picChg>
        <pc:picChg chg="mod">
          <ac:chgData name="Peter Verhas" userId="77c1d7d7-5e73-45d6-b2cb-de0779f21ba6" providerId="ADAL" clId="{6B70902D-5F31-634B-96BB-98AECC59DBF4}" dt="2019-09-04T17:15:36.107" v="3788" actId="14100"/>
          <ac:picMkLst>
            <pc:docMk/>
            <pc:sldMk cId="2025779711" sldId="285"/>
            <ac:picMk id="16" creationId="{B53EFD57-E0C6-4F1E-8595-F2D22F2ED2D8}"/>
          </ac:picMkLst>
        </pc:picChg>
      </pc:sldChg>
      <pc:sldChg chg="addSp delSp modSp add">
        <pc:chgData name="Peter Verhas" userId="77c1d7d7-5e73-45d6-b2cb-de0779f21ba6" providerId="ADAL" clId="{6B70902D-5F31-634B-96BB-98AECC59DBF4}" dt="2019-09-05T13:40:03.155" v="3903" actId="20577"/>
        <pc:sldMkLst>
          <pc:docMk/>
          <pc:sldMk cId="3945371010" sldId="300"/>
        </pc:sldMkLst>
        <pc:spChg chg="add del mod">
          <ac:chgData name="Peter Verhas" userId="77c1d7d7-5e73-45d6-b2cb-de0779f21ba6" providerId="ADAL" clId="{6B70902D-5F31-634B-96BB-98AECC59DBF4}" dt="2019-08-27T09:03:59.864" v="4"/>
          <ac:spMkLst>
            <pc:docMk/>
            <pc:sldMk cId="3945371010" sldId="300"/>
            <ac:spMk id="2" creationId="{9A00AF7D-80C5-0149-A790-2BBE4370DEDA}"/>
          </ac:spMkLst>
        </pc:spChg>
        <pc:spChg chg="mod">
          <ac:chgData name="Peter Verhas" userId="77c1d7d7-5e73-45d6-b2cb-de0779f21ba6" providerId="ADAL" clId="{6B70902D-5F31-634B-96BB-98AECC59DBF4}" dt="2019-09-05T13:40:03.155" v="3903" actId="20577"/>
          <ac:spMkLst>
            <pc:docMk/>
            <pc:sldMk cId="3945371010" sldId="300"/>
            <ac:spMk id="8" creationId="{9DB64787-2253-5448-9B04-2A6DC3DB5204}"/>
          </ac:spMkLst>
        </pc:spChg>
        <pc:spChg chg="add mod">
          <ac:chgData name="Peter Verhas" userId="77c1d7d7-5e73-45d6-b2cb-de0779f21ba6" providerId="ADAL" clId="{6B70902D-5F31-634B-96BB-98AECC59DBF4}" dt="2019-09-01T10:56:52.869" v="952" actId="6549"/>
          <ac:spMkLst>
            <pc:docMk/>
            <pc:sldMk cId="3945371010" sldId="300"/>
            <ac:spMk id="11" creationId="{253F4DE7-89E2-3342-88EE-9D02049E4627}"/>
          </ac:spMkLst>
        </pc:spChg>
        <pc:spChg chg="add">
          <ac:chgData name="Peter Verhas" userId="77c1d7d7-5e73-45d6-b2cb-de0779f21ba6" providerId="ADAL" clId="{6B70902D-5F31-634B-96BB-98AECC59DBF4}" dt="2019-08-27T09:04:05.921" v="5"/>
          <ac:spMkLst>
            <pc:docMk/>
            <pc:sldMk cId="3945371010" sldId="300"/>
            <ac:spMk id="12" creationId="{E2FB01BC-9EEE-C046-A6ED-AC458D9F7EFA}"/>
          </ac:spMkLst>
        </pc:spChg>
        <pc:spChg chg="add mod">
          <ac:chgData name="Peter Verhas" userId="77c1d7d7-5e73-45d6-b2cb-de0779f21ba6" providerId="ADAL" clId="{6B70902D-5F31-634B-96BB-98AECC59DBF4}" dt="2019-08-27T15:17:36.417" v="7"/>
          <ac:spMkLst>
            <pc:docMk/>
            <pc:sldMk cId="3945371010" sldId="300"/>
            <ac:spMk id="13" creationId="{6DFA8AD9-50C3-034C-8917-56993CCDB68E}"/>
          </ac:spMkLst>
        </pc:spChg>
        <pc:picChg chg="add">
          <ac:chgData name="Peter Verhas" userId="77c1d7d7-5e73-45d6-b2cb-de0779f21ba6" providerId="ADAL" clId="{6B70902D-5F31-634B-96BB-98AECC59DBF4}" dt="2019-08-27T09:03:03.844" v="1"/>
          <ac:picMkLst>
            <pc:docMk/>
            <pc:sldMk cId="3945371010" sldId="300"/>
            <ac:picMk id="10" creationId="{43689A6E-CBFD-1948-856B-E81301B45950}"/>
          </ac:picMkLst>
        </pc:picChg>
      </pc:sldChg>
      <pc:sldChg chg="modSp add">
        <pc:chgData name="Peter Verhas" userId="77c1d7d7-5e73-45d6-b2cb-de0779f21ba6" providerId="ADAL" clId="{6B70902D-5F31-634B-96BB-98AECC59DBF4}" dt="2019-09-05T13:40:30.332" v="3904"/>
        <pc:sldMkLst>
          <pc:docMk/>
          <pc:sldMk cId="3244698124" sldId="301"/>
        </pc:sldMkLst>
        <pc:spChg chg="mod">
          <ac:chgData name="Peter Verhas" userId="77c1d7d7-5e73-45d6-b2cb-de0779f21ba6" providerId="ADAL" clId="{6B70902D-5F31-634B-96BB-98AECC59DBF4}" dt="2019-09-05T13:40:30.332" v="3904"/>
          <ac:spMkLst>
            <pc:docMk/>
            <pc:sldMk cId="3244698124" sldId="301"/>
            <ac:spMk id="8" creationId="{9DB64787-2253-5448-9B04-2A6DC3DB5204}"/>
          </ac:spMkLst>
        </pc:spChg>
        <pc:spChg chg="mod">
          <ac:chgData name="Peter Verhas" userId="77c1d7d7-5e73-45d6-b2cb-de0779f21ba6" providerId="ADAL" clId="{6B70902D-5F31-634B-96BB-98AECC59DBF4}" dt="2019-08-27T15:19:37.574" v="9" actId="207"/>
          <ac:spMkLst>
            <pc:docMk/>
            <pc:sldMk cId="3244698124" sldId="301"/>
            <ac:spMk id="12" creationId="{E2FB01BC-9EEE-C046-A6ED-AC458D9F7EFA}"/>
          </ac:spMkLst>
        </pc:spChg>
      </pc:sldChg>
      <pc:sldChg chg="modSp add">
        <pc:chgData name="Peter Verhas" userId="77c1d7d7-5e73-45d6-b2cb-de0779f21ba6" providerId="ADAL" clId="{6B70902D-5F31-634B-96BB-98AECC59DBF4}" dt="2019-09-05T13:40:39.976" v="3905"/>
        <pc:sldMkLst>
          <pc:docMk/>
          <pc:sldMk cId="2585115817" sldId="302"/>
        </pc:sldMkLst>
        <pc:spChg chg="mod">
          <ac:chgData name="Peter Verhas" userId="77c1d7d7-5e73-45d6-b2cb-de0779f21ba6" providerId="ADAL" clId="{6B70902D-5F31-634B-96BB-98AECC59DBF4}" dt="2019-09-05T13:40:39.976" v="3905"/>
          <ac:spMkLst>
            <pc:docMk/>
            <pc:sldMk cId="2585115817" sldId="302"/>
            <ac:spMk id="8" creationId="{9DB64787-2253-5448-9B04-2A6DC3DB5204}"/>
          </ac:spMkLst>
        </pc:spChg>
        <pc:spChg chg="mod">
          <ac:chgData name="Peter Verhas" userId="77c1d7d7-5e73-45d6-b2cb-de0779f21ba6" providerId="ADAL" clId="{6B70902D-5F31-634B-96BB-98AECC59DBF4}" dt="2019-09-01T10:56:49.176" v="951" actId="6549"/>
          <ac:spMkLst>
            <pc:docMk/>
            <pc:sldMk cId="2585115817" sldId="302"/>
            <ac:spMk id="11" creationId="{253F4DE7-89E2-3342-88EE-9D02049E4627}"/>
          </ac:spMkLst>
        </pc:spChg>
      </pc:sldChg>
      <pc:sldChg chg="addSp modSp add">
        <pc:chgData name="Peter Verhas" userId="77c1d7d7-5e73-45d6-b2cb-de0779f21ba6" providerId="ADAL" clId="{6B70902D-5F31-634B-96BB-98AECC59DBF4}" dt="2019-09-05T13:40:50.078" v="3907" actId="20577"/>
        <pc:sldMkLst>
          <pc:docMk/>
          <pc:sldMk cId="218164165" sldId="303"/>
        </pc:sldMkLst>
        <pc:spChg chg="add mod">
          <ac:chgData name="Peter Verhas" userId="77c1d7d7-5e73-45d6-b2cb-de0779f21ba6" providerId="ADAL" clId="{6B70902D-5F31-634B-96BB-98AECC59DBF4}" dt="2019-08-27T15:29:19.785" v="15" actId="207"/>
          <ac:spMkLst>
            <pc:docMk/>
            <pc:sldMk cId="218164165" sldId="303"/>
            <ac:spMk id="2" creationId="{33A998EA-125C-7C4D-97FE-A655C87876E7}"/>
          </ac:spMkLst>
        </pc:spChg>
        <pc:spChg chg="mod">
          <ac:chgData name="Peter Verhas" userId="77c1d7d7-5e73-45d6-b2cb-de0779f21ba6" providerId="ADAL" clId="{6B70902D-5F31-634B-96BB-98AECC59DBF4}" dt="2019-09-05T13:40:50.078" v="3907" actId="20577"/>
          <ac:spMkLst>
            <pc:docMk/>
            <pc:sldMk cId="218164165" sldId="303"/>
            <ac:spMk id="8" creationId="{9DB64787-2253-5448-9B04-2A6DC3DB5204}"/>
          </ac:spMkLst>
        </pc:spChg>
        <pc:spChg chg="mod">
          <ac:chgData name="Peter Verhas" userId="77c1d7d7-5e73-45d6-b2cb-de0779f21ba6" providerId="ADAL" clId="{6B70902D-5F31-634B-96BB-98AECC59DBF4}" dt="2019-09-01T10:56:42.729" v="950" actId="6549"/>
          <ac:spMkLst>
            <pc:docMk/>
            <pc:sldMk cId="218164165" sldId="303"/>
            <ac:spMk id="11" creationId="{253F4DE7-89E2-3342-88EE-9D02049E4627}"/>
          </ac:spMkLst>
        </pc:spChg>
        <pc:spChg chg="mod">
          <ac:chgData name="Peter Verhas" userId="77c1d7d7-5e73-45d6-b2cb-de0779f21ba6" providerId="ADAL" clId="{6B70902D-5F31-634B-96BB-98AECC59DBF4}" dt="2019-08-27T15:25:16.141" v="12"/>
          <ac:spMkLst>
            <pc:docMk/>
            <pc:sldMk cId="218164165" sldId="303"/>
            <ac:spMk id="12" creationId="{E2FB01BC-9EEE-C046-A6ED-AC458D9F7EFA}"/>
          </ac:spMkLst>
        </pc:spChg>
        <pc:picChg chg="add">
          <ac:chgData name="Peter Verhas" userId="77c1d7d7-5e73-45d6-b2cb-de0779f21ba6" providerId="ADAL" clId="{6B70902D-5F31-634B-96BB-98AECC59DBF4}" dt="2019-08-27T15:26:21.663" v="13"/>
          <ac:picMkLst>
            <pc:docMk/>
            <pc:sldMk cId="218164165" sldId="303"/>
            <ac:picMk id="13" creationId="{0E8F9156-1D74-154E-B366-09B87C5AE904}"/>
          </ac:picMkLst>
        </pc:picChg>
      </pc:sldChg>
      <pc:sldChg chg="addSp modSp add del">
        <pc:chgData name="Peter Verhas" userId="77c1d7d7-5e73-45d6-b2cb-de0779f21ba6" providerId="ADAL" clId="{6B70902D-5F31-634B-96BB-98AECC59DBF4}" dt="2019-09-05T16:04:44.766" v="4259" actId="2696"/>
        <pc:sldMkLst>
          <pc:docMk/>
          <pc:sldMk cId="126907519" sldId="305"/>
        </pc:sldMkLst>
        <pc:spChg chg="add mod">
          <ac:chgData name="Peter Verhas" userId="77c1d7d7-5e73-45d6-b2cb-de0779f21ba6" providerId="ADAL" clId="{6B70902D-5F31-634B-96BB-98AECC59DBF4}" dt="2019-09-05T13:42:36.808" v="3939" actId="1076"/>
          <ac:spMkLst>
            <pc:docMk/>
            <pc:sldMk cId="126907519" sldId="305"/>
            <ac:spMk id="7" creationId="{061EDBEB-489C-704C-BF83-6CA7B33A4BDC}"/>
          </ac:spMkLst>
        </pc:spChg>
        <pc:spChg chg="add mod">
          <ac:chgData name="Peter Verhas" userId="77c1d7d7-5e73-45d6-b2cb-de0779f21ba6" providerId="ADAL" clId="{6B70902D-5F31-634B-96BB-98AECC59DBF4}" dt="2019-09-05T13:42:43.838" v="3951" actId="1037"/>
          <ac:spMkLst>
            <pc:docMk/>
            <pc:sldMk cId="126907519" sldId="305"/>
            <ac:spMk id="8" creationId="{39DDE038-0D69-C041-AA83-8ECB0C4AB479}"/>
          </ac:spMkLst>
        </pc:spChg>
        <pc:spChg chg="mod">
          <ac:chgData name="Peter Verhas" userId="77c1d7d7-5e73-45d6-b2cb-de0779f21ba6" providerId="ADAL" clId="{6B70902D-5F31-634B-96BB-98AECC59DBF4}" dt="2019-08-27T15:34:28.281" v="23"/>
          <ac:spMkLst>
            <pc:docMk/>
            <pc:sldMk cId="126907519" sldId="305"/>
            <ac:spMk id="10" creationId="{7165FB81-9532-F646-9F9A-718300E03AEE}"/>
          </ac:spMkLst>
        </pc:spChg>
        <pc:picChg chg="add mod">
          <ac:chgData name="Peter Verhas" userId="77c1d7d7-5e73-45d6-b2cb-de0779f21ba6" providerId="ADAL" clId="{6B70902D-5F31-634B-96BB-98AECC59DBF4}" dt="2019-08-27T15:36:10.592" v="24"/>
          <ac:picMkLst>
            <pc:docMk/>
            <pc:sldMk cId="126907519" sldId="305"/>
            <ac:picMk id="4" creationId="{D0B06F9D-44BB-0D46-AD88-5129CC3F564C}"/>
          </ac:picMkLst>
        </pc:picChg>
      </pc:sldChg>
      <pc:sldChg chg="addSp modSp add modAnim">
        <pc:chgData name="Peter Verhas" userId="77c1d7d7-5e73-45d6-b2cb-de0779f21ba6" providerId="ADAL" clId="{6B70902D-5F31-634B-96BB-98AECC59DBF4}" dt="2019-09-05T16:02:16.847" v="4252"/>
        <pc:sldMkLst>
          <pc:docMk/>
          <pc:sldMk cId="1789537546" sldId="306"/>
        </pc:sldMkLst>
        <pc:spChg chg="add mod">
          <ac:chgData name="Peter Verhas" userId="77c1d7d7-5e73-45d6-b2cb-de0779f21ba6" providerId="ADAL" clId="{6B70902D-5F31-634B-96BB-98AECC59DBF4}" dt="2019-08-27T15:46:54.419" v="28" actId="207"/>
          <ac:spMkLst>
            <pc:docMk/>
            <pc:sldMk cId="1789537546" sldId="306"/>
            <ac:spMk id="2" creationId="{4E71DE17-8C58-634F-86A6-2A47588A4E3C}"/>
          </ac:spMkLst>
        </pc:spChg>
        <pc:spChg chg="add mod">
          <ac:chgData name="Peter Verhas" userId="77c1d7d7-5e73-45d6-b2cb-de0779f21ba6" providerId="ADAL" clId="{6B70902D-5F31-634B-96BB-98AECC59DBF4}" dt="2019-09-05T13:43:01.237" v="4000" actId="1036"/>
          <ac:spMkLst>
            <pc:docMk/>
            <pc:sldMk cId="1789537546" sldId="306"/>
            <ac:spMk id="8" creationId="{061EDBEB-489C-704C-BF83-6CA7B33A4BDC}"/>
          </ac:spMkLst>
        </pc:spChg>
        <pc:spChg chg="add mod">
          <ac:chgData name="Peter Verhas" userId="77c1d7d7-5e73-45d6-b2cb-de0779f21ba6" providerId="ADAL" clId="{6B70902D-5F31-634B-96BB-98AECC59DBF4}" dt="2019-09-05T13:43:01.237" v="4000" actId="1036"/>
          <ac:spMkLst>
            <pc:docMk/>
            <pc:sldMk cId="1789537546" sldId="306"/>
            <ac:spMk id="9" creationId="{39DDE038-0D69-C041-AA83-8ECB0C4AB479}"/>
          </ac:spMkLst>
        </pc:spChg>
      </pc:sldChg>
      <pc:sldChg chg="addSp delSp modSp add ord modTransition">
        <pc:chgData name="Peter Verhas" userId="77c1d7d7-5e73-45d6-b2cb-de0779f21ba6" providerId="ADAL" clId="{6B70902D-5F31-634B-96BB-98AECC59DBF4}" dt="2019-09-04T19:55:53.133" v="3800" actId="962"/>
        <pc:sldMkLst>
          <pc:docMk/>
          <pc:sldMk cId="3821959622" sldId="307"/>
        </pc:sldMkLst>
        <pc:spChg chg="add mod">
          <ac:chgData name="Peter Verhas" userId="77c1d7d7-5e73-45d6-b2cb-de0779f21ba6" providerId="ADAL" clId="{6B70902D-5F31-634B-96BB-98AECC59DBF4}" dt="2019-08-27T15:49:03.975" v="32" actId="207"/>
          <ac:spMkLst>
            <pc:docMk/>
            <pc:sldMk cId="3821959622" sldId="307"/>
            <ac:spMk id="2" creationId="{3969CE8B-3F07-0340-9F43-A319669037B3}"/>
          </ac:spMkLst>
        </pc:spChg>
        <pc:picChg chg="mod">
          <ac:chgData name="Peter Verhas" userId="77c1d7d7-5e73-45d6-b2cb-de0779f21ba6" providerId="ADAL" clId="{6B70902D-5F31-634B-96BB-98AECC59DBF4}" dt="2019-09-04T19:55:53.133" v="3800" actId="962"/>
          <ac:picMkLst>
            <pc:docMk/>
            <pc:sldMk cId="3821959622" sldId="307"/>
            <ac:picMk id="4" creationId="{D0B06F9D-44BB-0D46-AD88-5129CC3F564C}"/>
          </ac:picMkLst>
        </pc:picChg>
        <pc:picChg chg="add del mod">
          <ac:chgData name="Peter Verhas" userId="77c1d7d7-5e73-45d6-b2cb-de0779f21ba6" providerId="ADAL" clId="{6B70902D-5F31-634B-96BB-98AECC59DBF4}" dt="2019-09-04T19:54:29.730" v="3794" actId="478"/>
          <ac:picMkLst>
            <pc:docMk/>
            <pc:sldMk cId="3821959622" sldId="307"/>
            <ac:picMk id="7" creationId="{D0B06F9D-44BB-0D46-AD88-5129CC3F564C}"/>
          </ac:picMkLst>
        </pc:picChg>
      </pc:sldChg>
      <pc:sldChg chg="add modTransition">
        <pc:chgData name="Peter Verhas" userId="77c1d7d7-5e73-45d6-b2cb-de0779f21ba6" providerId="ADAL" clId="{6B70902D-5F31-634B-96BB-98AECC59DBF4}" dt="2019-09-04T19:58:51.358" v="3810"/>
        <pc:sldMkLst>
          <pc:docMk/>
          <pc:sldMk cId="1692889977" sldId="308"/>
        </pc:sldMkLst>
      </pc:sldChg>
      <pc:sldChg chg="add modTransition">
        <pc:chgData name="Peter Verhas" userId="77c1d7d7-5e73-45d6-b2cb-de0779f21ba6" providerId="ADAL" clId="{6B70902D-5F31-634B-96BB-98AECC59DBF4}" dt="2019-09-04T19:58:51.358" v="3810"/>
        <pc:sldMkLst>
          <pc:docMk/>
          <pc:sldMk cId="23661375" sldId="309"/>
        </pc:sldMkLst>
      </pc:sldChg>
      <pc:sldChg chg="add modTransition">
        <pc:chgData name="Peter Verhas" userId="77c1d7d7-5e73-45d6-b2cb-de0779f21ba6" providerId="ADAL" clId="{6B70902D-5F31-634B-96BB-98AECC59DBF4}" dt="2019-09-04T19:58:51.358" v="3810"/>
        <pc:sldMkLst>
          <pc:docMk/>
          <pc:sldMk cId="1682046657" sldId="310"/>
        </pc:sldMkLst>
      </pc:sldChg>
      <pc:sldChg chg="addSp delSp modSp add">
        <pc:chgData name="Peter Verhas" userId="77c1d7d7-5e73-45d6-b2cb-de0779f21ba6" providerId="ADAL" clId="{6B70902D-5F31-634B-96BB-98AECC59DBF4}" dt="2019-09-01T10:29:04.561" v="223" actId="20577"/>
        <pc:sldMkLst>
          <pc:docMk/>
          <pc:sldMk cId="3091527155" sldId="311"/>
        </pc:sldMkLst>
        <pc:spChg chg="add mod">
          <ac:chgData name="Peter Verhas" userId="77c1d7d7-5e73-45d6-b2cb-de0779f21ba6" providerId="ADAL" clId="{6B70902D-5F31-634B-96BB-98AECC59DBF4}" dt="2019-09-01T10:29:04.561" v="223" actId="20577"/>
          <ac:spMkLst>
            <pc:docMk/>
            <pc:sldMk cId="3091527155" sldId="311"/>
            <ac:spMk id="4" creationId="{E31C9C1C-2244-2745-A72E-534B1591C923}"/>
          </ac:spMkLst>
        </pc:spChg>
        <pc:grpChg chg="add mod">
          <ac:chgData name="Peter Verhas" userId="77c1d7d7-5e73-45d6-b2cb-de0779f21ba6" providerId="ADAL" clId="{6B70902D-5F31-634B-96BB-98AECC59DBF4}" dt="2019-08-27T16:09:39.860" v="44" actId="164"/>
          <ac:grpSpMkLst>
            <pc:docMk/>
            <pc:sldMk cId="3091527155" sldId="311"/>
            <ac:grpSpMk id="18" creationId="{A0B5DE48-E552-BD4E-BECE-8A1FABCF8947}"/>
          </ac:grpSpMkLst>
        </pc:grpChg>
        <pc:picChg chg="add mod">
          <ac:chgData name="Peter Verhas" userId="77c1d7d7-5e73-45d6-b2cb-de0779f21ba6" providerId="ADAL" clId="{6B70902D-5F31-634B-96BB-98AECC59DBF4}" dt="2019-08-27T15:59:49.384" v="37"/>
          <ac:picMkLst>
            <pc:docMk/>
            <pc:sldMk cId="3091527155" sldId="311"/>
            <ac:picMk id="6" creationId="{21D430E1-B706-3B4B-83DD-50E3CA17FB47}"/>
          </ac:picMkLst>
        </pc:picChg>
        <pc:picChg chg="add mod">
          <ac:chgData name="Peter Verhas" userId="77c1d7d7-5e73-45d6-b2cb-de0779f21ba6" providerId="ADAL" clId="{6B70902D-5F31-634B-96BB-98AECC59DBF4}" dt="2019-08-27T16:09:39.860" v="44" actId="164"/>
          <ac:picMkLst>
            <pc:docMk/>
            <pc:sldMk cId="3091527155" sldId="311"/>
            <ac:picMk id="8" creationId="{4DCEAFE0-18B5-3D43-929B-A01AA9801D0B}"/>
          </ac:picMkLst>
        </pc:picChg>
        <pc:picChg chg="add mod">
          <ac:chgData name="Peter Verhas" userId="77c1d7d7-5e73-45d6-b2cb-de0779f21ba6" providerId="ADAL" clId="{6B70902D-5F31-634B-96BB-98AECC59DBF4}" dt="2019-08-27T16:09:39.860" v="44" actId="164"/>
          <ac:picMkLst>
            <pc:docMk/>
            <pc:sldMk cId="3091527155" sldId="311"/>
            <ac:picMk id="10" creationId="{B7E6DE44-93F7-384C-B016-B76FCA44B5B5}"/>
          </ac:picMkLst>
        </pc:picChg>
        <pc:picChg chg="add del">
          <ac:chgData name="Peter Verhas" userId="77c1d7d7-5e73-45d6-b2cb-de0779f21ba6" providerId="ADAL" clId="{6B70902D-5F31-634B-96BB-98AECC59DBF4}" dt="2019-08-27T16:04:58.076" v="41"/>
          <ac:picMkLst>
            <pc:docMk/>
            <pc:sldMk cId="3091527155" sldId="311"/>
            <ac:picMk id="11" creationId="{3B24561B-2C10-5846-AB06-9A409FA822FD}"/>
          </ac:picMkLst>
        </pc:picChg>
        <pc:picChg chg="add mod">
          <ac:chgData name="Peter Verhas" userId="77c1d7d7-5e73-45d6-b2cb-de0779f21ba6" providerId="ADAL" clId="{6B70902D-5F31-634B-96BB-98AECC59DBF4}" dt="2019-08-27T16:09:39.860" v="44" actId="164"/>
          <ac:picMkLst>
            <pc:docMk/>
            <pc:sldMk cId="3091527155" sldId="311"/>
            <ac:picMk id="15" creationId="{D7C7DBFB-564C-C947-8E16-481CB4081564}"/>
          </ac:picMkLst>
        </pc:picChg>
        <pc:picChg chg="add mod">
          <ac:chgData name="Peter Verhas" userId="77c1d7d7-5e73-45d6-b2cb-de0779f21ba6" providerId="ADAL" clId="{6B70902D-5F31-634B-96BB-98AECC59DBF4}" dt="2019-08-27T16:05:29.356" v="43"/>
          <ac:picMkLst>
            <pc:docMk/>
            <pc:sldMk cId="3091527155" sldId="311"/>
            <ac:picMk id="17" creationId="{021D49A2-0347-704C-AD0C-92C858C4D2B5}"/>
          </ac:picMkLst>
        </pc:picChg>
      </pc:sldChg>
      <pc:sldChg chg="addSp modSp add">
        <pc:chgData name="Peter Verhas" userId="77c1d7d7-5e73-45d6-b2cb-de0779f21ba6" providerId="ADAL" clId="{6B70902D-5F31-634B-96BB-98AECC59DBF4}" dt="2019-08-27T16:15:43.441" v="178"/>
        <pc:sldMkLst>
          <pc:docMk/>
          <pc:sldMk cId="3090816796" sldId="312"/>
        </pc:sldMkLst>
        <pc:spChg chg="add mod">
          <ac:chgData name="Peter Verhas" userId="77c1d7d7-5e73-45d6-b2cb-de0779f21ba6" providerId="ADAL" clId="{6B70902D-5F31-634B-96BB-98AECC59DBF4}" dt="2019-08-27T16:15:08.600" v="177" actId="207"/>
          <ac:spMkLst>
            <pc:docMk/>
            <pc:sldMk cId="3090816796" sldId="312"/>
            <ac:spMk id="4" creationId="{0F72C951-B9AD-6E4F-8D01-482F5122D314}"/>
          </ac:spMkLst>
        </pc:spChg>
        <pc:spChg chg="add mod">
          <ac:chgData name="Peter Verhas" userId="77c1d7d7-5e73-45d6-b2cb-de0779f21ba6" providerId="ADAL" clId="{6B70902D-5F31-634B-96BB-98AECC59DBF4}" dt="2019-08-27T16:14:54.252" v="176" actId="171"/>
          <ac:spMkLst>
            <pc:docMk/>
            <pc:sldMk cId="3090816796" sldId="312"/>
            <ac:spMk id="5" creationId="{A8B2F92F-627D-BB42-BE73-DC37F84F00E1}"/>
          </ac:spMkLst>
        </pc:spChg>
        <pc:grpChg chg="mod">
          <ac:chgData name="Peter Verhas" userId="77c1d7d7-5e73-45d6-b2cb-de0779f21ba6" providerId="ADAL" clId="{6B70902D-5F31-634B-96BB-98AECC59DBF4}" dt="2019-08-27T16:14:04.804" v="104" actId="207"/>
          <ac:grpSpMkLst>
            <pc:docMk/>
            <pc:sldMk cId="3090816796" sldId="312"/>
            <ac:grpSpMk id="18" creationId="{A0B5DE48-E552-BD4E-BECE-8A1FABCF8947}"/>
          </ac:grpSpMkLst>
        </pc:grpChg>
        <pc:picChg chg="add">
          <ac:chgData name="Peter Verhas" userId="77c1d7d7-5e73-45d6-b2cb-de0779f21ba6" providerId="ADAL" clId="{6B70902D-5F31-634B-96BB-98AECC59DBF4}" dt="2019-08-27T16:15:43.441" v="178"/>
          <ac:picMkLst>
            <pc:docMk/>
            <pc:sldMk cId="3090816796" sldId="312"/>
            <ac:picMk id="12" creationId="{76134111-4A72-6240-8EAD-5D34B48C1E6E}"/>
          </ac:picMkLst>
        </pc:picChg>
      </pc:sldChg>
      <pc:sldChg chg="addSp modSp add modAnim">
        <pc:chgData name="Peter Verhas" userId="77c1d7d7-5e73-45d6-b2cb-de0779f21ba6" providerId="ADAL" clId="{6B70902D-5F31-634B-96BB-98AECC59DBF4}" dt="2019-09-05T16:01:19.234" v="4251"/>
        <pc:sldMkLst>
          <pc:docMk/>
          <pc:sldMk cId="1937827998" sldId="313"/>
        </pc:sldMkLst>
        <pc:spChg chg="add mod">
          <ac:chgData name="Peter Verhas" userId="77c1d7d7-5e73-45d6-b2cb-de0779f21ba6" providerId="ADAL" clId="{6B70902D-5F31-634B-96BB-98AECC59DBF4}" dt="2019-08-27T16:25:51.587" v="206" actId="207"/>
          <ac:spMkLst>
            <pc:docMk/>
            <pc:sldMk cId="1937827998" sldId="313"/>
            <ac:spMk id="6" creationId="{823A97E0-4B0B-6E46-AF64-9912435B2A25}"/>
          </ac:spMkLst>
        </pc:spChg>
        <pc:spChg chg="add mod">
          <ac:chgData name="Peter Verhas" userId="77c1d7d7-5e73-45d6-b2cb-de0779f21ba6" providerId="ADAL" clId="{6B70902D-5F31-634B-96BB-98AECC59DBF4}" dt="2019-09-05T15:59:21.218" v="4231" actId="1076"/>
          <ac:spMkLst>
            <pc:docMk/>
            <pc:sldMk cId="1937827998" sldId="313"/>
            <ac:spMk id="7" creationId="{FC1C4F9D-D7C6-9C40-8D0F-86F69AC87FD6}"/>
          </ac:spMkLst>
        </pc:spChg>
      </pc:sldChg>
      <pc:sldChg chg="delSp modSp modAnim">
        <pc:chgData name="Peter Verhas" userId="77c1d7d7-5e73-45d6-b2cb-de0779f21ba6" providerId="ADAL" clId="{6B70902D-5F31-634B-96BB-98AECC59DBF4}" dt="2019-09-05T13:44:29.384" v="4008" actId="20577"/>
        <pc:sldMkLst>
          <pc:docMk/>
          <pc:sldMk cId="2176403485" sldId="314"/>
        </pc:sldMkLst>
        <pc:spChg chg="mod">
          <ac:chgData name="Peter Verhas" userId="77c1d7d7-5e73-45d6-b2cb-de0779f21ba6" providerId="ADAL" clId="{6B70902D-5F31-634B-96BB-98AECC59DBF4}" dt="2019-09-01T10:56:33.521" v="949" actId="6549"/>
          <ac:spMkLst>
            <pc:docMk/>
            <pc:sldMk cId="2176403485" sldId="314"/>
            <ac:spMk id="11" creationId="{253F4DE7-89E2-3342-88EE-9D02049E4627}"/>
          </ac:spMkLst>
        </pc:spChg>
        <pc:spChg chg="mod">
          <ac:chgData name="Peter Verhas" userId="77c1d7d7-5e73-45d6-b2cb-de0779f21ba6" providerId="ADAL" clId="{6B70902D-5F31-634B-96BB-98AECC59DBF4}" dt="2019-09-05T13:44:29.384" v="4008" actId="20577"/>
          <ac:spMkLst>
            <pc:docMk/>
            <pc:sldMk cId="2176403485" sldId="314"/>
            <ac:spMk id="12" creationId="{E2FB01BC-9EEE-C046-A6ED-AC458D9F7EFA}"/>
          </ac:spMkLst>
        </pc:spChg>
        <pc:picChg chg="del">
          <ac:chgData name="Peter Verhas" userId="77c1d7d7-5e73-45d6-b2cb-de0779f21ba6" providerId="ADAL" clId="{6B70902D-5F31-634B-96BB-98AECC59DBF4}" dt="2019-09-01T10:39:11.550" v="440"/>
          <ac:picMkLst>
            <pc:docMk/>
            <pc:sldMk cId="2176403485" sldId="314"/>
            <ac:picMk id="7" creationId="{F78767E2-34D6-0E4A-9C56-16E70A1B557A}"/>
          </ac:picMkLst>
        </pc:picChg>
      </pc:sldChg>
      <pc:sldChg chg="addSp delSp modSp add modAnim modNotesTx">
        <pc:chgData name="Peter Verhas" userId="77c1d7d7-5e73-45d6-b2cb-de0779f21ba6" providerId="ADAL" clId="{6B70902D-5F31-634B-96BB-98AECC59DBF4}" dt="2019-09-05T15:58:00.939" v="4226"/>
        <pc:sldMkLst>
          <pc:docMk/>
          <pc:sldMk cId="2651921815" sldId="315"/>
        </pc:sldMkLst>
        <pc:spChg chg="mod">
          <ac:chgData name="Peter Verhas" userId="77c1d7d7-5e73-45d6-b2cb-de0779f21ba6" providerId="ADAL" clId="{6B70902D-5F31-634B-96BB-98AECC59DBF4}" dt="2019-09-01T10:35:33.129" v="296" actId="20577"/>
          <ac:spMkLst>
            <pc:docMk/>
            <pc:sldMk cId="2651921815" sldId="315"/>
            <ac:spMk id="8" creationId="{9DB64787-2253-5448-9B04-2A6DC3DB5204}"/>
          </ac:spMkLst>
        </pc:spChg>
        <pc:spChg chg="mod">
          <ac:chgData name="Peter Verhas" userId="77c1d7d7-5e73-45d6-b2cb-de0779f21ba6" providerId="ADAL" clId="{6B70902D-5F31-634B-96BB-98AECC59DBF4}" dt="2019-09-01T10:46:08.783" v="449" actId="1076"/>
          <ac:spMkLst>
            <pc:docMk/>
            <pc:sldMk cId="2651921815" sldId="315"/>
            <ac:spMk id="11" creationId="{253F4DE7-89E2-3342-88EE-9D02049E4627}"/>
          </ac:spMkLst>
        </pc:spChg>
        <pc:spChg chg="mod">
          <ac:chgData name="Peter Verhas" userId="77c1d7d7-5e73-45d6-b2cb-de0779f21ba6" providerId="ADAL" clId="{6B70902D-5F31-634B-96BB-98AECC59DBF4}" dt="2019-09-01T10:46:46.757" v="537" actId="20577"/>
          <ac:spMkLst>
            <pc:docMk/>
            <pc:sldMk cId="2651921815" sldId="315"/>
            <ac:spMk id="12" creationId="{E2FB01BC-9EEE-C046-A6ED-AC458D9F7EFA}"/>
          </ac:spMkLst>
        </pc:spChg>
        <pc:picChg chg="mod">
          <ac:chgData name="Peter Verhas" userId="77c1d7d7-5e73-45d6-b2cb-de0779f21ba6" providerId="ADAL" clId="{6B70902D-5F31-634B-96BB-98AECC59DBF4}" dt="2019-09-01T10:33:59.692" v="228" actId="1076"/>
          <ac:picMkLst>
            <pc:docMk/>
            <pc:sldMk cId="2651921815" sldId="315"/>
            <ac:picMk id="3" creationId="{6F5D71A9-0D3A-F340-8AE0-1CCF016711C4}"/>
          </ac:picMkLst>
        </pc:picChg>
        <pc:picChg chg="add mod">
          <ac:chgData name="Peter Verhas" userId="77c1d7d7-5e73-45d6-b2cb-de0779f21ba6" providerId="ADAL" clId="{6B70902D-5F31-634B-96BB-98AECC59DBF4}" dt="2019-09-01T10:45:52.157" v="447" actId="14100"/>
          <ac:picMkLst>
            <pc:docMk/>
            <pc:sldMk cId="2651921815" sldId="315"/>
            <ac:picMk id="4" creationId="{2EB0E8AB-328F-D748-8BCD-3F613A542482}"/>
          </ac:picMkLst>
        </pc:picChg>
        <pc:picChg chg="del">
          <ac:chgData name="Peter Verhas" userId="77c1d7d7-5e73-45d6-b2cb-de0779f21ba6" providerId="ADAL" clId="{6B70902D-5F31-634B-96BB-98AECC59DBF4}" dt="2019-09-01T10:34:26.002" v="268" actId="478"/>
          <ac:picMkLst>
            <pc:docMk/>
            <pc:sldMk cId="2651921815" sldId="315"/>
            <ac:picMk id="7" creationId="{F78767E2-34D6-0E4A-9C56-16E70A1B557A}"/>
          </ac:picMkLst>
        </pc:picChg>
        <pc:picChg chg="del">
          <ac:chgData name="Peter Verhas" userId="77c1d7d7-5e73-45d6-b2cb-de0779f21ba6" providerId="ADAL" clId="{6B70902D-5F31-634B-96BB-98AECC59DBF4}" dt="2019-09-01T10:34:26.864" v="269" actId="478"/>
          <ac:picMkLst>
            <pc:docMk/>
            <pc:sldMk cId="2651921815" sldId="315"/>
            <ac:picMk id="13" creationId="{0E8F9156-1D74-154E-B366-09B87C5AE904}"/>
          </ac:picMkLst>
        </pc:picChg>
        <pc:picChg chg="add mod">
          <ac:chgData name="Peter Verhas" userId="77c1d7d7-5e73-45d6-b2cb-de0779f21ba6" providerId="ADAL" clId="{6B70902D-5F31-634B-96BB-98AECC59DBF4}" dt="2019-09-01T10:39:21.114" v="442" actId="1076"/>
          <ac:picMkLst>
            <pc:docMk/>
            <pc:sldMk cId="2651921815" sldId="315"/>
            <ac:picMk id="14" creationId="{F78767E2-34D6-0E4A-9C56-16E70A1B557A}"/>
          </ac:picMkLst>
        </pc:picChg>
      </pc:sldChg>
      <pc:sldChg chg="addSp modSp add modAnim">
        <pc:chgData name="Peter Verhas" userId="77c1d7d7-5e73-45d6-b2cb-de0779f21ba6" providerId="ADAL" clId="{6B70902D-5F31-634B-96BB-98AECC59DBF4}" dt="2019-09-05T15:56:59.107" v="4217"/>
        <pc:sldMkLst>
          <pc:docMk/>
          <pc:sldMk cId="965949969" sldId="316"/>
        </pc:sldMkLst>
        <pc:spChg chg="mod">
          <ac:chgData name="Peter Verhas" userId="77c1d7d7-5e73-45d6-b2cb-de0779f21ba6" providerId="ADAL" clId="{6B70902D-5F31-634B-96BB-98AECC59DBF4}" dt="2019-09-04T16:48:39.392" v="3693" actId="20577"/>
          <ac:spMkLst>
            <pc:docMk/>
            <pc:sldMk cId="965949969" sldId="316"/>
            <ac:spMk id="8" creationId="{9DB64787-2253-5448-9B04-2A6DC3DB5204}"/>
          </ac:spMkLst>
        </pc:spChg>
        <pc:spChg chg="mod">
          <ac:chgData name="Peter Verhas" userId="77c1d7d7-5e73-45d6-b2cb-de0779f21ba6" providerId="ADAL" clId="{6B70902D-5F31-634B-96BB-98AECC59DBF4}" dt="2019-09-01T10:49:56.678" v="675" actId="1076"/>
          <ac:spMkLst>
            <pc:docMk/>
            <pc:sldMk cId="965949969" sldId="316"/>
            <ac:spMk id="11" creationId="{253F4DE7-89E2-3342-88EE-9D02049E4627}"/>
          </ac:spMkLst>
        </pc:spChg>
        <pc:spChg chg="mod">
          <ac:chgData name="Peter Verhas" userId="77c1d7d7-5e73-45d6-b2cb-de0779f21ba6" providerId="ADAL" clId="{6B70902D-5F31-634B-96BB-98AECC59DBF4}" dt="2019-09-01T11:26:13.345" v="1261"/>
          <ac:spMkLst>
            <pc:docMk/>
            <pc:sldMk cId="965949969" sldId="316"/>
            <ac:spMk id="12" creationId="{E2FB01BC-9EEE-C046-A6ED-AC458D9F7EFA}"/>
          </ac:spMkLst>
        </pc:spChg>
        <pc:spChg chg="add mod">
          <ac:chgData name="Peter Verhas" userId="77c1d7d7-5e73-45d6-b2cb-de0779f21ba6" providerId="ADAL" clId="{6B70902D-5F31-634B-96BB-98AECC59DBF4}" dt="2019-09-05T15:56:52.874" v="4215" actId="1076"/>
          <ac:spMkLst>
            <pc:docMk/>
            <pc:sldMk cId="965949969" sldId="316"/>
            <ac:spMk id="13" creationId="{AADEBAE1-5ABE-CA49-9271-AE49A0061594}"/>
          </ac:spMkLst>
        </pc:spChg>
        <pc:picChg chg="add mod">
          <ac:chgData name="Peter Verhas" userId="77c1d7d7-5e73-45d6-b2cb-de0779f21ba6" providerId="ADAL" clId="{6B70902D-5F31-634B-96BB-98AECC59DBF4}" dt="2019-09-01T10:50:40.136" v="681" actId="1076"/>
          <ac:picMkLst>
            <pc:docMk/>
            <pc:sldMk cId="965949969" sldId="316"/>
            <ac:picMk id="4" creationId="{2FB16806-ECD6-F64B-A85C-00A4B533A790}"/>
          </ac:picMkLst>
        </pc:picChg>
      </pc:sldChg>
      <pc:sldChg chg="addSp modSp add">
        <pc:chgData name="Peter Verhas" userId="77c1d7d7-5e73-45d6-b2cb-de0779f21ba6" providerId="ADAL" clId="{6B70902D-5F31-634B-96BB-98AECC59DBF4}" dt="2019-09-05T13:47:00.890" v="4022" actId="20577"/>
        <pc:sldMkLst>
          <pc:docMk/>
          <pc:sldMk cId="3805178751" sldId="317"/>
        </pc:sldMkLst>
        <pc:spChg chg="mod">
          <ac:chgData name="Peter Verhas" userId="77c1d7d7-5e73-45d6-b2cb-de0779f21ba6" providerId="ADAL" clId="{6B70902D-5F31-634B-96BB-98AECC59DBF4}" dt="2019-09-01T10:36:03.930" v="321" actId="20577"/>
          <ac:spMkLst>
            <pc:docMk/>
            <pc:sldMk cId="3805178751" sldId="317"/>
            <ac:spMk id="8" creationId="{9DB64787-2253-5448-9B04-2A6DC3DB5204}"/>
          </ac:spMkLst>
        </pc:spChg>
        <pc:spChg chg="mod">
          <ac:chgData name="Peter Verhas" userId="77c1d7d7-5e73-45d6-b2cb-de0779f21ba6" providerId="ADAL" clId="{6B70902D-5F31-634B-96BB-98AECC59DBF4}" dt="2019-09-01T10:54:14.474" v="822" actId="1076"/>
          <ac:spMkLst>
            <pc:docMk/>
            <pc:sldMk cId="3805178751" sldId="317"/>
            <ac:spMk id="11" creationId="{253F4DE7-89E2-3342-88EE-9D02049E4627}"/>
          </ac:spMkLst>
        </pc:spChg>
        <pc:spChg chg="mod">
          <ac:chgData name="Peter Verhas" userId="77c1d7d7-5e73-45d6-b2cb-de0779f21ba6" providerId="ADAL" clId="{6B70902D-5F31-634B-96BB-98AECC59DBF4}" dt="2019-09-05T13:47:00.890" v="4022" actId="20577"/>
          <ac:spMkLst>
            <pc:docMk/>
            <pc:sldMk cId="3805178751" sldId="317"/>
            <ac:spMk id="12" creationId="{E2FB01BC-9EEE-C046-A6ED-AC458D9F7EFA}"/>
          </ac:spMkLst>
        </pc:spChg>
        <pc:picChg chg="add mod">
          <ac:chgData name="Peter Verhas" userId="77c1d7d7-5e73-45d6-b2cb-de0779f21ba6" providerId="ADAL" clId="{6B70902D-5F31-634B-96BB-98AECC59DBF4}" dt="2019-09-01T10:54:03.516" v="820" actId="14100"/>
          <ac:picMkLst>
            <pc:docMk/>
            <pc:sldMk cId="3805178751" sldId="317"/>
            <ac:picMk id="4" creationId="{FA0C6FF8-66E4-7242-87C4-9CAD6AEEB8D0}"/>
          </ac:picMkLst>
        </pc:picChg>
      </pc:sldChg>
      <pc:sldChg chg="addSp delSp modSp add modAnim">
        <pc:chgData name="Peter Verhas" userId="77c1d7d7-5e73-45d6-b2cb-de0779f21ba6" providerId="ADAL" clId="{6B70902D-5F31-634B-96BB-98AECC59DBF4}" dt="2019-09-05T13:22:35.522" v="3861"/>
        <pc:sldMkLst>
          <pc:docMk/>
          <pc:sldMk cId="2016403279" sldId="318"/>
        </pc:sldMkLst>
        <pc:spChg chg="mod">
          <ac:chgData name="Peter Verhas" userId="77c1d7d7-5e73-45d6-b2cb-de0779f21ba6" providerId="ADAL" clId="{6B70902D-5F31-634B-96BB-98AECC59DBF4}" dt="2019-09-05T13:06:54.296" v="3855" actId="20577"/>
          <ac:spMkLst>
            <pc:docMk/>
            <pc:sldMk cId="2016403279" sldId="318"/>
            <ac:spMk id="8" creationId="{9DB64787-2253-5448-9B04-2A6DC3DB5204}"/>
          </ac:spMkLst>
        </pc:spChg>
        <pc:spChg chg="mod">
          <ac:chgData name="Peter Verhas" userId="77c1d7d7-5e73-45d6-b2cb-de0779f21ba6" providerId="ADAL" clId="{6B70902D-5F31-634B-96BB-98AECC59DBF4}" dt="2019-09-05T13:21:52.219" v="3856" actId="14100"/>
          <ac:spMkLst>
            <pc:docMk/>
            <pc:sldMk cId="2016403279" sldId="318"/>
            <ac:spMk id="12" creationId="{E2FB01BC-9EEE-C046-A6ED-AC458D9F7EFA}"/>
          </ac:spMkLst>
        </pc:spChg>
        <pc:picChg chg="add mod">
          <ac:chgData name="Peter Verhas" userId="77c1d7d7-5e73-45d6-b2cb-de0779f21ba6" providerId="ADAL" clId="{6B70902D-5F31-634B-96BB-98AECC59DBF4}" dt="2019-09-01T11:02:42.771" v="1107" actId="1037"/>
          <ac:picMkLst>
            <pc:docMk/>
            <pc:sldMk cId="2016403279" sldId="318"/>
            <ac:picMk id="4" creationId="{28577948-3F7E-9A4A-8861-9357CDC50BC4}"/>
          </ac:picMkLst>
        </pc:picChg>
        <pc:picChg chg="add del mod">
          <ac:chgData name="Peter Verhas" userId="77c1d7d7-5e73-45d6-b2cb-de0779f21ba6" providerId="ADAL" clId="{6B70902D-5F31-634B-96BB-98AECC59DBF4}" dt="2019-09-01T11:20:46.197" v="1127" actId="478"/>
          <ac:picMkLst>
            <pc:docMk/>
            <pc:sldMk cId="2016403279" sldId="318"/>
            <ac:picMk id="10" creationId="{4DCC3988-1298-A34B-A3C4-633BEAD559CA}"/>
          </ac:picMkLst>
        </pc:picChg>
        <pc:picChg chg="add mod">
          <ac:chgData name="Peter Verhas" userId="77c1d7d7-5e73-45d6-b2cb-de0779f21ba6" providerId="ADAL" clId="{6B70902D-5F31-634B-96BB-98AECC59DBF4}" dt="2019-09-01T11:20:52.522" v="1149" actId="1035"/>
          <ac:picMkLst>
            <pc:docMk/>
            <pc:sldMk cId="2016403279" sldId="318"/>
            <ac:picMk id="14" creationId="{9F0F1FD2-FD68-5C42-BCB9-628366BA64E6}"/>
          </ac:picMkLst>
        </pc:picChg>
      </pc:sldChg>
      <pc:sldChg chg="addSp delSp modSp add modAnim">
        <pc:chgData name="Peter Verhas" userId="77c1d7d7-5e73-45d6-b2cb-de0779f21ba6" providerId="ADAL" clId="{6B70902D-5F31-634B-96BB-98AECC59DBF4}" dt="2019-09-05T18:22:10.341" v="4284"/>
        <pc:sldMkLst>
          <pc:docMk/>
          <pc:sldMk cId="2902587261" sldId="319"/>
        </pc:sldMkLst>
        <pc:spChg chg="mod">
          <ac:chgData name="Peter Verhas" userId="77c1d7d7-5e73-45d6-b2cb-de0779f21ba6" providerId="ADAL" clId="{6B70902D-5F31-634B-96BB-98AECC59DBF4}" dt="2019-09-01T11:28:04.346" v="1313" actId="20577"/>
          <ac:spMkLst>
            <pc:docMk/>
            <pc:sldMk cId="2902587261" sldId="319"/>
            <ac:spMk id="8" creationId="{9DB64787-2253-5448-9B04-2A6DC3DB5204}"/>
          </ac:spMkLst>
        </pc:spChg>
        <pc:spChg chg="mod">
          <ac:chgData name="Peter Verhas" userId="77c1d7d7-5e73-45d6-b2cb-de0779f21ba6" providerId="ADAL" clId="{6B70902D-5F31-634B-96BB-98AECC59DBF4}" dt="2019-09-05T13:50:17.313" v="4062" actId="1038"/>
          <ac:spMkLst>
            <pc:docMk/>
            <pc:sldMk cId="2902587261" sldId="319"/>
            <ac:spMk id="11" creationId="{253F4DE7-89E2-3342-88EE-9D02049E4627}"/>
          </ac:spMkLst>
        </pc:spChg>
        <pc:spChg chg="mod">
          <ac:chgData name="Peter Verhas" userId="77c1d7d7-5e73-45d6-b2cb-de0779f21ba6" providerId="ADAL" clId="{6B70902D-5F31-634B-96BB-98AECC59DBF4}" dt="2019-09-01T11:25:11.181" v="1207" actId="14100"/>
          <ac:spMkLst>
            <pc:docMk/>
            <pc:sldMk cId="2902587261" sldId="319"/>
            <ac:spMk id="12" creationId="{E2FB01BC-9EEE-C046-A6ED-AC458D9F7EFA}"/>
          </ac:spMkLst>
        </pc:spChg>
        <pc:spChg chg="add mod">
          <ac:chgData name="Peter Verhas" userId="77c1d7d7-5e73-45d6-b2cb-de0779f21ba6" providerId="ADAL" clId="{6B70902D-5F31-634B-96BB-98AECC59DBF4}" dt="2019-09-01T11:25:39.563" v="1260" actId="14100"/>
          <ac:spMkLst>
            <pc:docMk/>
            <pc:sldMk cId="2902587261" sldId="319"/>
            <ac:spMk id="16" creationId="{DD73A416-3243-D04C-BC3A-780AB75D437B}"/>
          </ac:spMkLst>
        </pc:spChg>
        <pc:spChg chg="add del">
          <ac:chgData name="Peter Verhas" userId="77c1d7d7-5e73-45d6-b2cb-de0779f21ba6" providerId="ADAL" clId="{6B70902D-5F31-634B-96BB-98AECC59DBF4}" dt="2019-09-01T11:27:08.556" v="1286" actId="478"/>
          <ac:spMkLst>
            <pc:docMk/>
            <pc:sldMk cId="2902587261" sldId="319"/>
            <ac:spMk id="17" creationId="{E2FB01BC-9EEE-C046-A6ED-AC458D9F7EFA}"/>
          </ac:spMkLst>
        </pc:spChg>
        <pc:picChg chg="mod">
          <ac:chgData name="Peter Verhas" userId="77c1d7d7-5e73-45d6-b2cb-de0779f21ba6" providerId="ADAL" clId="{6B70902D-5F31-634B-96BB-98AECC59DBF4}" dt="2019-09-01T10:38:16.060" v="381" actId="1076"/>
          <ac:picMkLst>
            <pc:docMk/>
            <pc:sldMk cId="2902587261" sldId="319"/>
            <ac:picMk id="3" creationId="{6F5D71A9-0D3A-F340-8AE0-1CCF016711C4}"/>
          </ac:picMkLst>
        </pc:picChg>
        <pc:picChg chg="add mod">
          <ac:chgData name="Peter Verhas" userId="77c1d7d7-5e73-45d6-b2cb-de0779f21ba6" providerId="ADAL" clId="{6B70902D-5F31-634B-96BB-98AECC59DBF4}" dt="2019-09-01T11:22:19.212" v="1157" actId="1076"/>
          <ac:picMkLst>
            <pc:docMk/>
            <pc:sldMk cId="2902587261" sldId="319"/>
            <ac:picMk id="4" creationId="{5B88645D-D390-E447-8A73-5BFE29749F2A}"/>
          </ac:picMkLst>
        </pc:picChg>
        <pc:picChg chg="add mod">
          <ac:chgData name="Peter Verhas" userId="77c1d7d7-5e73-45d6-b2cb-de0779f21ba6" providerId="ADAL" clId="{6B70902D-5F31-634B-96BB-98AECC59DBF4}" dt="2019-09-05T13:51:13.366" v="4071" actId="1076"/>
          <ac:picMkLst>
            <pc:docMk/>
            <pc:sldMk cId="2902587261" sldId="319"/>
            <ac:picMk id="7" creationId="{E66B9733-8933-CF4F-8B55-7929F0E46427}"/>
          </ac:picMkLst>
        </pc:picChg>
        <pc:picChg chg="add del mod">
          <ac:chgData name="Peter Verhas" userId="77c1d7d7-5e73-45d6-b2cb-de0779f21ba6" providerId="ADAL" clId="{6B70902D-5F31-634B-96BB-98AECC59DBF4}" dt="2019-09-05T13:47:12.123" v="4023" actId="478"/>
          <ac:picMkLst>
            <pc:docMk/>
            <pc:sldMk cId="2902587261" sldId="319"/>
            <ac:picMk id="10" creationId="{326178B3-F0D8-4747-8E7E-9358FC6375C1}"/>
          </ac:picMkLst>
        </pc:picChg>
        <pc:picChg chg="add mod">
          <ac:chgData name="Peter Verhas" userId="77c1d7d7-5e73-45d6-b2cb-de0779f21ba6" providerId="ADAL" clId="{6B70902D-5F31-634B-96BB-98AECC59DBF4}" dt="2019-09-01T11:24:47.723" v="1201" actId="1076"/>
          <ac:picMkLst>
            <pc:docMk/>
            <pc:sldMk cId="2902587261" sldId="319"/>
            <ac:picMk id="14" creationId="{23059ECC-1A4B-3441-BA2D-5E00AEA3D890}"/>
          </ac:picMkLst>
        </pc:picChg>
      </pc:sldChg>
      <pc:sldChg chg="addSp delSp modSp add ord">
        <pc:chgData name="Peter Verhas" userId="77c1d7d7-5e73-45d6-b2cb-de0779f21ba6" providerId="ADAL" clId="{6B70902D-5F31-634B-96BB-98AECC59DBF4}" dt="2019-09-05T13:35:52.098" v="3878" actId="404"/>
        <pc:sldMkLst>
          <pc:docMk/>
          <pc:sldMk cId="2912190055" sldId="320"/>
        </pc:sldMkLst>
        <pc:spChg chg="mod">
          <ac:chgData name="Peter Verhas" userId="77c1d7d7-5e73-45d6-b2cb-de0779f21ba6" providerId="ADAL" clId="{6B70902D-5F31-634B-96BB-98AECC59DBF4}" dt="2019-09-05T13:23:34.707" v="3866" actId="1076"/>
          <ac:spMkLst>
            <pc:docMk/>
            <pc:sldMk cId="2912190055" sldId="320"/>
            <ac:spMk id="6" creationId="{5178DD87-3BB4-A745-AF49-22EB2AAB5D23}"/>
          </ac:spMkLst>
        </pc:spChg>
        <pc:spChg chg="mod">
          <ac:chgData name="Peter Verhas" userId="77c1d7d7-5e73-45d6-b2cb-de0779f21ba6" providerId="ADAL" clId="{6B70902D-5F31-634B-96BB-98AECC59DBF4}" dt="2019-09-01T11:27:49.643" v="1292" actId="20577"/>
          <ac:spMkLst>
            <pc:docMk/>
            <pc:sldMk cId="2912190055" sldId="320"/>
            <ac:spMk id="8" creationId="{9DB64787-2253-5448-9B04-2A6DC3DB5204}"/>
          </ac:spMkLst>
        </pc:spChg>
        <pc:spChg chg="add mod">
          <ac:chgData name="Peter Verhas" userId="77c1d7d7-5e73-45d6-b2cb-de0779f21ba6" providerId="ADAL" clId="{6B70902D-5F31-634B-96BB-98AECC59DBF4}" dt="2019-09-05T13:35:52.098" v="3878" actId="404"/>
          <ac:spMkLst>
            <pc:docMk/>
            <pc:sldMk cId="2912190055" sldId="320"/>
            <ac:spMk id="10" creationId="{E2FB01BC-9EEE-C046-A6ED-AC458D9F7EFA}"/>
          </ac:spMkLst>
        </pc:spChg>
        <pc:spChg chg="mod">
          <ac:chgData name="Peter Verhas" userId="77c1d7d7-5e73-45d6-b2cb-de0779f21ba6" providerId="ADAL" clId="{6B70902D-5F31-634B-96BB-98AECC59DBF4}" dt="2019-09-01T11:31:48.365" v="1376" actId="1076"/>
          <ac:spMkLst>
            <pc:docMk/>
            <pc:sldMk cId="2912190055" sldId="320"/>
            <ac:spMk id="11" creationId="{253F4DE7-89E2-3342-88EE-9D02049E4627}"/>
          </ac:spMkLst>
        </pc:spChg>
        <pc:spChg chg="del">
          <ac:chgData name="Peter Verhas" userId="77c1d7d7-5e73-45d6-b2cb-de0779f21ba6" providerId="ADAL" clId="{6B70902D-5F31-634B-96BB-98AECC59DBF4}" dt="2019-09-01T11:26:59.700" v="1284"/>
          <ac:spMkLst>
            <pc:docMk/>
            <pc:sldMk cId="2912190055" sldId="320"/>
            <ac:spMk id="12" creationId="{E2FB01BC-9EEE-C046-A6ED-AC458D9F7EFA}"/>
          </ac:spMkLst>
        </pc:spChg>
        <pc:picChg chg="add mod">
          <ac:chgData name="Peter Verhas" userId="77c1d7d7-5e73-45d6-b2cb-de0779f21ba6" providerId="ADAL" clId="{6B70902D-5F31-634B-96BB-98AECC59DBF4}" dt="2019-09-05T13:23:03.925" v="3862" actId="1076"/>
          <ac:picMkLst>
            <pc:docMk/>
            <pc:sldMk cId="2912190055" sldId="320"/>
            <ac:picMk id="4" creationId="{FC8AF7C4-5FF8-114C-8F88-9474E5386906}"/>
          </ac:picMkLst>
        </pc:picChg>
      </pc:sldChg>
      <pc:sldChg chg="addSp modSp add ord modAnim">
        <pc:chgData name="Peter Verhas" userId="77c1d7d7-5e73-45d6-b2cb-de0779f21ba6" providerId="ADAL" clId="{6B70902D-5F31-634B-96BB-98AECC59DBF4}" dt="2019-09-05T18:23:45.348" v="4292"/>
        <pc:sldMkLst>
          <pc:docMk/>
          <pc:sldMk cId="137489388" sldId="321"/>
        </pc:sldMkLst>
        <pc:spChg chg="add mod">
          <ac:chgData name="Peter Verhas" userId="77c1d7d7-5e73-45d6-b2cb-de0779f21ba6" providerId="ADAL" clId="{6B70902D-5F31-634B-96BB-98AECC59DBF4}" dt="2019-09-01T11:33:55.918" v="1388" actId="14100"/>
          <ac:spMkLst>
            <pc:docMk/>
            <pc:sldMk cId="137489388" sldId="321"/>
            <ac:spMk id="2" creationId="{CBE2613E-E9AF-5B44-AE8D-16DE001C49FF}"/>
          </ac:spMkLst>
        </pc:spChg>
        <pc:spChg chg="mod">
          <ac:chgData name="Peter Verhas" userId="77c1d7d7-5e73-45d6-b2cb-de0779f21ba6" providerId="ADAL" clId="{6B70902D-5F31-634B-96BB-98AECC59DBF4}" dt="2019-09-01T11:35:06.200" v="1475" actId="20577"/>
          <ac:spMkLst>
            <pc:docMk/>
            <pc:sldMk cId="137489388" sldId="321"/>
            <ac:spMk id="8" creationId="{9DB64787-2253-5448-9B04-2A6DC3DB5204}"/>
          </ac:spMkLst>
        </pc:spChg>
        <pc:spChg chg="add mod">
          <ac:chgData name="Peter Verhas" userId="77c1d7d7-5e73-45d6-b2cb-de0779f21ba6" providerId="ADAL" clId="{6B70902D-5F31-634B-96BB-98AECC59DBF4}" dt="2019-09-01T11:33:52.230" v="1387" actId="14100"/>
          <ac:spMkLst>
            <pc:docMk/>
            <pc:sldMk cId="137489388" sldId="321"/>
            <ac:spMk id="14" creationId="{45FEEF90-C7B1-8741-A0D1-9AE4B3A8E3C8}"/>
          </ac:spMkLst>
        </pc:spChg>
      </pc:sldChg>
      <pc:sldChg chg="addSp delSp modSp add">
        <pc:chgData name="Peter Verhas" userId="77c1d7d7-5e73-45d6-b2cb-de0779f21ba6" providerId="ADAL" clId="{6B70902D-5F31-634B-96BB-98AECC59DBF4}" dt="2019-09-01T11:40:34.387" v="1628" actId="14100"/>
        <pc:sldMkLst>
          <pc:docMk/>
          <pc:sldMk cId="2656897248" sldId="322"/>
        </pc:sldMkLst>
        <pc:spChg chg="mod">
          <ac:chgData name="Peter Verhas" userId="77c1d7d7-5e73-45d6-b2cb-de0779f21ba6" providerId="ADAL" clId="{6B70902D-5F31-634B-96BB-98AECC59DBF4}" dt="2019-09-01T11:36:55.476" v="1508" actId="14100"/>
          <ac:spMkLst>
            <pc:docMk/>
            <pc:sldMk cId="2656897248" sldId="322"/>
            <ac:spMk id="2" creationId="{CBE2613E-E9AF-5B44-AE8D-16DE001C49FF}"/>
          </ac:spMkLst>
        </pc:spChg>
        <pc:spChg chg="mod">
          <ac:chgData name="Peter Verhas" userId="77c1d7d7-5e73-45d6-b2cb-de0779f21ba6" providerId="ADAL" clId="{6B70902D-5F31-634B-96BB-98AECC59DBF4}" dt="2019-09-01T11:36:06.505" v="1481" actId="108"/>
          <ac:spMkLst>
            <pc:docMk/>
            <pc:sldMk cId="2656897248" sldId="322"/>
            <ac:spMk id="6" creationId="{5178DD87-3BB4-A745-AF49-22EB2AAB5D23}"/>
          </ac:spMkLst>
        </pc:spChg>
        <pc:spChg chg="mod">
          <ac:chgData name="Peter Verhas" userId="77c1d7d7-5e73-45d6-b2cb-de0779f21ba6" providerId="ADAL" clId="{6B70902D-5F31-634B-96BB-98AECC59DBF4}" dt="2019-09-01T11:36:41.060" v="1506" actId="20577"/>
          <ac:spMkLst>
            <pc:docMk/>
            <pc:sldMk cId="2656897248" sldId="322"/>
            <ac:spMk id="8" creationId="{9DB64787-2253-5448-9B04-2A6DC3DB5204}"/>
          </ac:spMkLst>
        </pc:spChg>
        <pc:spChg chg="mod">
          <ac:chgData name="Peter Verhas" userId="77c1d7d7-5e73-45d6-b2cb-de0779f21ba6" providerId="ADAL" clId="{6B70902D-5F31-634B-96BB-98AECC59DBF4}" dt="2019-09-01T11:36:22.761" v="1483" actId="108"/>
          <ac:spMkLst>
            <pc:docMk/>
            <pc:sldMk cId="2656897248" sldId="322"/>
            <ac:spMk id="14" creationId="{45FEEF90-C7B1-8741-A0D1-9AE4B3A8E3C8}"/>
          </ac:spMkLst>
        </pc:spChg>
        <pc:spChg chg="add mod">
          <ac:chgData name="Peter Verhas" userId="77c1d7d7-5e73-45d6-b2cb-de0779f21ba6" providerId="ADAL" clId="{6B70902D-5F31-634B-96BB-98AECC59DBF4}" dt="2019-09-01T11:38:26.436" v="1555" actId="20577"/>
          <ac:spMkLst>
            <pc:docMk/>
            <pc:sldMk cId="2656897248" sldId="322"/>
            <ac:spMk id="15" creationId="{17E64EA0-5034-A246-A313-C447C8BAFCB9}"/>
          </ac:spMkLst>
        </pc:spChg>
        <pc:picChg chg="del">
          <ac:chgData name="Peter Verhas" userId="77c1d7d7-5e73-45d6-b2cb-de0779f21ba6" providerId="ADAL" clId="{6B70902D-5F31-634B-96BB-98AECC59DBF4}" dt="2019-09-01T11:40:18.583" v="1624" actId="478"/>
          <ac:picMkLst>
            <pc:docMk/>
            <pc:sldMk cId="2656897248" sldId="322"/>
            <ac:picMk id="13" creationId="{0E8F9156-1D74-154E-B366-09B87C5AE904}"/>
          </ac:picMkLst>
        </pc:picChg>
        <pc:picChg chg="add mod">
          <ac:chgData name="Peter Verhas" userId="77c1d7d7-5e73-45d6-b2cb-de0779f21ba6" providerId="ADAL" clId="{6B70902D-5F31-634B-96BB-98AECC59DBF4}" dt="2019-09-01T11:40:34.387" v="1628" actId="14100"/>
          <ac:picMkLst>
            <pc:docMk/>
            <pc:sldMk cId="2656897248" sldId="322"/>
            <ac:picMk id="16" creationId="{43689A6E-CBFD-1948-856B-E81301B45950}"/>
          </ac:picMkLst>
        </pc:picChg>
      </pc:sldChg>
      <pc:sldChg chg="addSp delSp modSp add">
        <pc:chgData name="Peter Verhas" userId="77c1d7d7-5e73-45d6-b2cb-de0779f21ba6" providerId="ADAL" clId="{6B70902D-5F31-634B-96BB-98AECC59DBF4}" dt="2019-09-01T11:56:16.081" v="1664" actId="478"/>
        <pc:sldMkLst>
          <pc:docMk/>
          <pc:sldMk cId="2415156723" sldId="323"/>
        </pc:sldMkLst>
        <pc:spChg chg="mod">
          <ac:chgData name="Peter Verhas" userId="77c1d7d7-5e73-45d6-b2cb-de0779f21ba6" providerId="ADAL" clId="{6B70902D-5F31-634B-96BB-98AECC59DBF4}" dt="2019-09-01T11:39:13.950" v="1556" actId="14100"/>
          <ac:spMkLst>
            <pc:docMk/>
            <pc:sldMk cId="2415156723" sldId="323"/>
            <ac:spMk id="14" creationId="{45FEEF90-C7B1-8741-A0D1-9AE4B3A8E3C8}"/>
          </ac:spMkLst>
        </pc:spChg>
        <pc:spChg chg="add mod">
          <ac:chgData name="Peter Verhas" userId="77c1d7d7-5e73-45d6-b2cb-de0779f21ba6" providerId="ADAL" clId="{6B70902D-5F31-634B-96BB-98AECC59DBF4}" dt="2019-09-01T11:41:19.047" v="1645" actId="20577"/>
          <ac:spMkLst>
            <pc:docMk/>
            <pc:sldMk cId="2415156723" sldId="323"/>
            <ac:spMk id="15" creationId="{B70181EF-E3B4-1745-AABF-67FD1693D389}"/>
          </ac:spMkLst>
        </pc:spChg>
        <pc:picChg chg="add del">
          <ac:chgData name="Peter Verhas" userId="77c1d7d7-5e73-45d6-b2cb-de0779f21ba6" providerId="ADAL" clId="{6B70902D-5F31-634B-96BB-98AECC59DBF4}" dt="2019-09-01T11:56:16.081" v="1664" actId="478"/>
          <ac:picMkLst>
            <pc:docMk/>
            <pc:sldMk cId="2415156723" sldId="323"/>
            <ac:picMk id="4" creationId="{A299AB1A-3BD1-114D-BE22-5B2CEB9165C0}"/>
          </ac:picMkLst>
        </pc:picChg>
        <pc:picChg chg="del mod">
          <ac:chgData name="Peter Verhas" userId="77c1d7d7-5e73-45d6-b2cb-de0779f21ba6" providerId="ADAL" clId="{6B70902D-5F31-634B-96BB-98AECC59DBF4}" dt="2019-09-01T11:40:43.301" v="1630" actId="478"/>
          <ac:picMkLst>
            <pc:docMk/>
            <pc:sldMk cId="2415156723" sldId="323"/>
            <ac:picMk id="13" creationId="{0E8F9156-1D74-154E-B366-09B87C5AE904}"/>
          </ac:picMkLst>
        </pc:picChg>
        <pc:picChg chg="add mod">
          <ac:chgData name="Peter Verhas" userId="77c1d7d7-5e73-45d6-b2cb-de0779f21ba6" providerId="ADAL" clId="{6B70902D-5F31-634B-96BB-98AECC59DBF4}" dt="2019-09-01T11:40:59.665" v="1633" actId="14100"/>
          <ac:picMkLst>
            <pc:docMk/>
            <pc:sldMk cId="2415156723" sldId="323"/>
            <ac:picMk id="16" creationId="{43689A6E-CBFD-1948-856B-E81301B45950}"/>
          </ac:picMkLst>
        </pc:picChg>
      </pc:sldChg>
      <pc:sldChg chg="addSp delSp modSp add modAnim">
        <pc:chgData name="Peter Verhas" userId="77c1d7d7-5e73-45d6-b2cb-de0779f21ba6" providerId="ADAL" clId="{6B70902D-5F31-634B-96BB-98AECC59DBF4}" dt="2019-09-05T15:56:14.950" v="4213"/>
        <pc:sldMkLst>
          <pc:docMk/>
          <pc:sldMk cId="1326971229" sldId="324"/>
        </pc:sldMkLst>
        <pc:spChg chg="add mod">
          <ac:chgData name="Peter Verhas" userId="77c1d7d7-5e73-45d6-b2cb-de0779f21ba6" providerId="ADAL" clId="{6B70902D-5F31-634B-96BB-98AECC59DBF4}" dt="2019-09-05T15:48:54.627" v="4166" actId="1036"/>
          <ac:spMkLst>
            <pc:docMk/>
            <pc:sldMk cId="1326971229" sldId="324"/>
            <ac:spMk id="2" creationId="{5F9DBF32-7409-3347-8A9D-23656964FB55}"/>
          </ac:spMkLst>
        </pc:spChg>
        <pc:spChg chg="del">
          <ac:chgData name="Peter Verhas" userId="77c1d7d7-5e73-45d6-b2cb-de0779f21ba6" providerId="ADAL" clId="{6B70902D-5F31-634B-96BB-98AECC59DBF4}" dt="2019-09-01T11:52:53.244" v="1649" actId="478"/>
          <ac:spMkLst>
            <pc:docMk/>
            <pc:sldMk cId="1326971229" sldId="324"/>
            <ac:spMk id="2" creationId="{CBE2613E-E9AF-5B44-AE8D-16DE001C49FF}"/>
          </ac:spMkLst>
        </pc:spChg>
        <pc:spChg chg="mod">
          <ac:chgData name="Peter Verhas" userId="77c1d7d7-5e73-45d6-b2cb-de0779f21ba6" providerId="ADAL" clId="{6B70902D-5F31-634B-96BB-98AECC59DBF4}" dt="2019-09-01T12:30:49.912" v="1683" actId="20577"/>
          <ac:spMkLst>
            <pc:docMk/>
            <pc:sldMk cId="1326971229" sldId="324"/>
            <ac:spMk id="8" creationId="{9DB64787-2253-5448-9B04-2A6DC3DB5204}"/>
          </ac:spMkLst>
        </pc:spChg>
        <pc:spChg chg="add del mod">
          <ac:chgData name="Peter Verhas" userId="77c1d7d7-5e73-45d6-b2cb-de0779f21ba6" providerId="ADAL" clId="{6B70902D-5F31-634B-96BB-98AECC59DBF4}" dt="2019-09-05T15:46:23.667" v="4108" actId="478"/>
          <ac:spMkLst>
            <pc:docMk/>
            <pc:sldMk cId="1326971229" sldId="324"/>
            <ac:spMk id="10" creationId="{F7DC06A1-C845-6D4A-99FF-40697C41F990}"/>
          </ac:spMkLst>
        </pc:spChg>
        <pc:spChg chg="add del mod">
          <ac:chgData name="Peter Verhas" userId="77c1d7d7-5e73-45d6-b2cb-de0779f21ba6" providerId="ADAL" clId="{6B70902D-5F31-634B-96BB-98AECC59DBF4}" dt="2019-09-05T15:46:22.083" v="4107" actId="478"/>
          <ac:spMkLst>
            <pc:docMk/>
            <pc:sldMk cId="1326971229" sldId="324"/>
            <ac:spMk id="11" creationId="{0CC9F89A-7B2E-954E-9EA6-1E73AAA36648}"/>
          </ac:spMkLst>
        </pc:spChg>
        <pc:spChg chg="del">
          <ac:chgData name="Peter Verhas" userId="77c1d7d7-5e73-45d6-b2cb-de0779f21ba6" providerId="ADAL" clId="{6B70902D-5F31-634B-96BB-98AECC59DBF4}" dt="2019-09-01T11:53:00.625" v="1652" actId="478"/>
          <ac:spMkLst>
            <pc:docMk/>
            <pc:sldMk cId="1326971229" sldId="324"/>
            <ac:spMk id="11" creationId="{253F4DE7-89E2-3342-88EE-9D02049E4627}"/>
          </ac:spMkLst>
        </pc:spChg>
        <pc:spChg chg="add del mod">
          <ac:chgData name="Peter Verhas" userId="77c1d7d7-5e73-45d6-b2cb-de0779f21ba6" providerId="ADAL" clId="{6B70902D-5F31-634B-96BB-98AECC59DBF4}" dt="2019-09-05T15:46:20.828" v="4106" actId="478"/>
          <ac:spMkLst>
            <pc:docMk/>
            <pc:sldMk cId="1326971229" sldId="324"/>
            <ac:spMk id="12" creationId="{0CC9F89A-7B2E-954E-9EA6-1E73AAA36648}"/>
          </ac:spMkLst>
        </pc:spChg>
        <pc:spChg chg="del">
          <ac:chgData name="Peter Verhas" userId="77c1d7d7-5e73-45d6-b2cb-de0779f21ba6" providerId="ADAL" clId="{6B70902D-5F31-634B-96BB-98AECC59DBF4}" dt="2019-09-01T11:52:45.060" v="1647" actId="478"/>
          <ac:spMkLst>
            <pc:docMk/>
            <pc:sldMk cId="1326971229" sldId="324"/>
            <ac:spMk id="12" creationId="{E2FB01BC-9EEE-C046-A6ED-AC458D9F7EFA}"/>
          </ac:spMkLst>
        </pc:spChg>
        <pc:spChg chg="add mod">
          <ac:chgData name="Peter Verhas" userId="77c1d7d7-5e73-45d6-b2cb-de0779f21ba6" providerId="ADAL" clId="{6B70902D-5F31-634B-96BB-98AECC59DBF4}" dt="2019-09-05T15:48:46.685" v="4164" actId="1036"/>
          <ac:spMkLst>
            <pc:docMk/>
            <pc:sldMk cId="1326971229" sldId="324"/>
            <ac:spMk id="13" creationId="{1915C5FF-14EB-D04A-A62D-F07A9FB33636}"/>
          </ac:spMkLst>
        </pc:spChg>
        <pc:spChg chg="del">
          <ac:chgData name="Peter Verhas" userId="77c1d7d7-5e73-45d6-b2cb-de0779f21ba6" providerId="ADAL" clId="{6B70902D-5F31-634B-96BB-98AECC59DBF4}" dt="2019-09-01T11:52:55.138" v="1650" actId="478"/>
          <ac:spMkLst>
            <pc:docMk/>
            <pc:sldMk cId="1326971229" sldId="324"/>
            <ac:spMk id="14" creationId="{45FEEF90-C7B1-8741-A0D1-9AE4B3A8E3C8}"/>
          </ac:spMkLst>
        </pc:spChg>
        <pc:spChg chg="add mod">
          <ac:chgData name="Peter Verhas" userId="77c1d7d7-5e73-45d6-b2cb-de0779f21ba6" providerId="ADAL" clId="{6B70902D-5F31-634B-96BB-98AECC59DBF4}" dt="2019-09-05T15:46:48.169" v="4125" actId="14100"/>
          <ac:spMkLst>
            <pc:docMk/>
            <pc:sldMk cId="1326971229" sldId="324"/>
            <ac:spMk id="14" creationId="{58ED58CB-093E-1948-A2ED-C95B82D916FB}"/>
          </ac:spMkLst>
        </pc:spChg>
        <pc:spChg chg="add mod">
          <ac:chgData name="Peter Verhas" userId="77c1d7d7-5e73-45d6-b2cb-de0779f21ba6" providerId="ADAL" clId="{6B70902D-5F31-634B-96BB-98AECC59DBF4}" dt="2019-09-05T15:47:25.946" v="4160" actId="1035"/>
          <ac:spMkLst>
            <pc:docMk/>
            <pc:sldMk cId="1326971229" sldId="324"/>
            <ac:spMk id="15" creationId="{1915C5FF-14EB-D04A-A62D-F07A9FB33636}"/>
          </ac:spMkLst>
        </pc:spChg>
        <pc:spChg chg="del">
          <ac:chgData name="Peter Verhas" userId="77c1d7d7-5e73-45d6-b2cb-de0779f21ba6" providerId="ADAL" clId="{6B70902D-5F31-634B-96BB-98AECC59DBF4}" dt="2019-09-01T11:52:50.300" v="1648" actId="478"/>
          <ac:spMkLst>
            <pc:docMk/>
            <pc:sldMk cId="1326971229" sldId="324"/>
            <ac:spMk id="15" creationId="{B70181EF-E3B4-1745-AABF-67FD1693D389}"/>
          </ac:spMkLst>
        </pc:spChg>
        <pc:spChg chg="add mod">
          <ac:chgData name="Peter Verhas" userId="77c1d7d7-5e73-45d6-b2cb-de0779f21ba6" providerId="ADAL" clId="{6B70902D-5F31-634B-96BB-98AECC59DBF4}" dt="2019-09-05T15:56:09.055" v="4211" actId="1076"/>
          <ac:spMkLst>
            <pc:docMk/>
            <pc:sldMk cId="1326971229" sldId="324"/>
            <ac:spMk id="16" creationId="{AADEBAE1-5ABE-CA49-9271-AE49A0061594}"/>
          </ac:spMkLst>
        </pc:spChg>
        <pc:spChg chg="mod">
          <ac:chgData name="Peter Verhas" userId="77c1d7d7-5e73-45d6-b2cb-de0779f21ba6" providerId="ADAL" clId="{6B70902D-5F31-634B-96BB-98AECC59DBF4}" dt="2019-09-01T11:53:38.368" v="1657" actId="164"/>
          <ac:spMkLst>
            <pc:docMk/>
            <pc:sldMk cId="1326971229" sldId="324"/>
            <ac:spMk id="17" creationId="{5258656C-FFCB-984F-9C27-18BE5404AD6D}"/>
          </ac:spMkLst>
        </pc:spChg>
        <pc:spChg chg="mod">
          <ac:chgData name="Peter Verhas" userId="77c1d7d7-5e73-45d6-b2cb-de0779f21ba6" providerId="ADAL" clId="{6B70902D-5F31-634B-96BB-98AECC59DBF4}" dt="2019-09-01T11:53:38.368" v="1657" actId="164"/>
          <ac:spMkLst>
            <pc:docMk/>
            <pc:sldMk cId="1326971229" sldId="324"/>
            <ac:spMk id="19" creationId="{614C7D4B-56C2-5A40-9A1B-F851F08A8591}"/>
          </ac:spMkLst>
        </pc:spChg>
        <pc:spChg chg="mod">
          <ac:chgData name="Peter Verhas" userId="77c1d7d7-5e73-45d6-b2cb-de0779f21ba6" providerId="ADAL" clId="{6B70902D-5F31-634B-96BB-98AECC59DBF4}" dt="2019-09-01T11:53:38.368" v="1657" actId="164"/>
          <ac:spMkLst>
            <pc:docMk/>
            <pc:sldMk cId="1326971229" sldId="324"/>
            <ac:spMk id="23" creationId="{E5532F66-CECD-484E-A858-C1213C8F1CCE}"/>
          </ac:spMkLst>
        </pc:spChg>
        <pc:spChg chg="mod">
          <ac:chgData name="Peter Verhas" userId="77c1d7d7-5e73-45d6-b2cb-de0779f21ba6" providerId="ADAL" clId="{6B70902D-5F31-634B-96BB-98AECC59DBF4}" dt="2019-09-01T11:53:38.368" v="1657" actId="164"/>
          <ac:spMkLst>
            <pc:docMk/>
            <pc:sldMk cId="1326971229" sldId="324"/>
            <ac:spMk id="25" creationId="{2CEB89A3-FD27-D44D-807A-B4CFE4180551}"/>
          </ac:spMkLst>
        </pc:spChg>
        <pc:spChg chg="mod">
          <ac:chgData name="Peter Verhas" userId="77c1d7d7-5e73-45d6-b2cb-de0779f21ba6" providerId="ADAL" clId="{6B70902D-5F31-634B-96BB-98AECC59DBF4}" dt="2019-09-01T11:53:38.368" v="1657" actId="164"/>
          <ac:spMkLst>
            <pc:docMk/>
            <pc:sldMk cId="1326971229" sldId="324"/>
            <ac:spMk id="28" creationId="{045C1A14-723C-AF43-AAC5-29F0C6DB4F8C}"/>
          </ac:spMkLst>
        </pc:spChg>
        <pc:spChg chg="add del mod">
          <ac:chgData name="Peter Verhas" userId="77c1d7d7-5e73-45d6-b2cb-de0779f21ba6" providerId="ADAL" clId="{6B70902D-5F31-634B-96BB-98AECC59DBF4}" dt="2019-09-01T11:55:49.891" v="1662" actId="478"/>
          <ac:spMkLst>
            <pc:docMk/>
            <pc:sldMk cId="1326971229" sldId="324"/>
            <ac:spMk id="34" creationId="{D37D69CA-1064-4140-AFD6-FC831F6DE47A}"/>
          </ac:spMkLst>
        </pc:spChg>
        <pc:spChg chg="add del">
          <ac:chgData name="Peter Verhas" userId="77c1d7d7-5e73-45d6-b2cb-de0779f21ba6" providerId="ADAL" clId="{6B70902D-5F31-634B-96BB-98AECC59DBF4}" dt="2019-09-01T11:55:49.891" v="1662" actId="478"/>
          <ac:spMkLst>
            <pc:docMk/>
            <pc:sldMk cId="1326971229" sldId="324"/>
            <ac:spMk id="35" creationId="{0D88B161-BED9-48D6-804F-3D3AA3C784B1}"/>
          </ac:spMkLst>
        </pc:spChg>
        <pc:spChg chg="add del">
          <ac:chgData name="Peter Verhas" userId="77c1d7d7-5e73-45d6-b2cb-de0779f21ba6" providerId="ADAL" clId="{6B70902D-5F31-634B-96BB-98AECC59DBF4}" dt="2019-09-01T11:55:49.891" v="1662" actId="478"/>
          <ac:spMkLst>
            <pc:docMk/>
            <pc:sldMk cId="1326971229" sldId="324"/>
            <ac:spMk id="36" creationId="{88EB5AE9-0F26-4376-8E23-9CD1F9D1DFAC}"/>
          </ac:spMkLst>
        </pc:spChg>
        <pc:spChg chg="add del">
          <ac:chgData name="Peter Verhas" userId="77c1d7d7-5e73-45d6-b2cb-de0779f21ba6" providerId="ADAL" clId="{6B70902D-5F31-634B-96BB-98AECC59DBF4}" dt="2019-09-01T11:55:49.891" v="1662" actId="478"/>
          <ac:spMkLst>
            <pc:docMk/>
            <pc:sldMk cId="1326971229" sldId="324"/>
            <ac:spMk id="37" creationId="{A3F61BA2-9AAB-488B-98E6-268BDF82C14E}"/>
          </ac:spMkLst>
        </pc:spChg>
        <pc:spChg chg="add del">
          <ac:chgData name="Peter Verhas" userId="77c1d7d7-5e73-45d6-b2cb-de0779f21ba6" providerId="ADAL" clId="{6B70902D-5F31-634B-96BB-98AECC59DBF4}" dt="2019-09-01T11:55:49.891" v="1662" actId="478"/>
          <ac:spMkLst>
            <pc:docMk/>
            <pc:sldMk cId="1326971229" sldId="324"/>
            <ac:spMk id="38" creationId="{7C98E023-D9C2-4F26-9A55-C0F7559FFAB1}"/>
          </ac:spMkLst>
        </pc:spChg>
        <pc:grpChg chg="add mod">
          <ac:chgData name="Peter Verhas" userId="77c1d7d7-5e73-45d6-b2cb-de0779f21ba6" providerId="ADAL" clId="{6B70902D-5F31-634B-96BB-98AECC59DBF4}" dt="2019-09-01T11:53:38.368" v="1657" actId="164"/>
          <ac:grpSpMkLst>
            <pc:docMk/>
            <pc:sldMk cId="1326971229" sldId="324"/>
            <ac:grpSpMk id="4" creationId="{BD762E77-259B-E045-8D93-911F55268488}"/>
          </ac:grpSpMkLst>
        </pc:grpChg>
        <pc:picChg chg="add mod">
          <ac:chgData name="Peter Verhas" userId="77c1d7d7-5e73-45d6-b2cb-de0779f21ba6" providerId="ADAL" clId="{6B70902D-5F31-634B-96BB-98AECC59DBF4}" dt="2019-09-01T12:38:15.242" v="1830" actId="1036"/>
          <ac:picMkLst>
            <pc:docMk/>
            <pc:sldMk cId="1326971229" sldId="324"/>
            <ac:picMk id="7" creationId="{72663FE2-72EB-504C-ABFC-79234B3FB332}"/>
          </ac:picMkLst>
        </pc:picChg>
        <pc:picChg chg="del">
          <ac:chgData name="Peter Verhas" userId="77c1d7d7-5e73-45d6-b2cb-de0779f21ba6" providerId="ADAL" clId="{6B70902D-5F31-634B-96BB-98AECC59DBF4}" dt="2019-09-01T11:52:56.118" v="1651" actId="478"/>
          <ac:picMkLst>
            <pc:docMk/>
            <pc:sldMk cId="1326971229" sldId="324"/>
            <ac:picMk id="16" creationId="{43689A6E-CBFD-1948-856B-E81301B45950}"/>
          </ac:picMkLst>
        </pc:picChg>
        <pc:cxnChg chg="mod">
          <ac:chgData name="Peter Verhas" userId="77c1d7d7-5e73-45d6-b2cb-de0779f21ba6" providerId="ADAL" clId="{6B70902D-5F31-634B-96BB-98AECC59DBF4}" dt="2019-09-01T11:53:38.368" v="1657" actId="164"/>
          <ac:cxnSpMkLst>
            <pc:docMk/>
            <pc:sldMk cId="1326971229" sldId="324"/>
            <ac:cxnSpMk id="18" creationId="{27993742-1FDE-774E-A4AB-0F8FE14D56B9}"/>
          </ac:cxnSpMkLst>
        </pc:cxnChg>
        <pc:cxnChg chg="mod">
          <ac:chgData name="Peter Verhas" userId="77c1d7d7-5e73-45d6-b2cb-de0779f21ba6" providerId="ADAL" clId="{6B70902D-5F31-634B-96BB-98AECC59DBF4}" dt="2019-09-01T11:53:38.368" v="1657" actId="164"/>
          <ac:cxnSpMkLst>
            <pc:docMk/>
            <pc:sldMk cId="1326971229" sldId="324"/>
            <ac:cxnSpMk id="20" creationId="{8891F214-2BAF-574E-9FD4-26CA315001C8}"/>
          </ac:cxnSpMkLst>
        </pc:cxnChg>
        <pc:cxnChg chg="mod">
          <ac:chgData name="Peter Verhas" userId="77c1d7d7-5e73-45d6-b2cb-de0779f21ba6" providerId="ADAL" clId="{6B70902D-5F31-634B-96BB-98AECC59DBF4}" dt="2019-09-01T11:53:38.368" v="1657" actId="164"/>
          <ac:cxnSpMkLst>
            <pc:docMk/>
            <pc:sldMk cId="1326971229" sldId="324"/>
            <ac:cxnSpMk id="22" creationId="{18AEA8C2-71D6-B943-9FB1-072992735610}"/>
          </ac:cxnSpMkLst>
        </pc:cxnChg>
        <pc:cxnChg chg="mod">
          <ac:chgData name="Peter Verhas" userId="77c1d7d7-5e73-45d6-b2cb-de0779f21ba6" providerId="ADAL" clId="{6B70902D-5F31-634B-96BB-98AECC59DBF4}" dt="2019-09-01T11:53:38.368" v="1657" actId="164"/>
          <ac:cxnSpMkLst>
            <pc:docMk/>
            <pc:sldMk cId="1326971229" sldId="324"/>
            <ac:cxnSpMk id="24" creationId="{F5B2B647-5AF4-D547-A167-9DC3E5A33768}"/>
          </ac:cxnSpMkLst>
        </pc:cxnChg>
        <pc:cxnChg chg="mod">
          <ac:chgData name="Peter Verhas" userId="77c1d7d7-5e73-45d6-b2cb-de0779f21ba6" providerId="ADAL" clId="{6B70902D-5F31-634B-96BB-98AECC59DBF4}" dt="2019-09-01T11:53:38.368" v="1657" actId="164"/>
          <ac:cxnSpMkLst>
            <pc:docMk/>
            <pc:sldMk cId="1326971229" sldId="324"/>
            <ac:cxnSpMk id="26" creationId="{A49B0C41-C489-3C4E-95D0-1EE61C695126}"/>
          </ac:cxnSpMkLst>
        </pc:cxnChg>
        <pc:cxnChg chg="mod">
          <ac:chgData name="Peter Verhas" userId="77c1d7d7-5e73-45d6-b2cb-de0779f21ba6" providerId="ADAL" clId="{6B70902D-5F31-634B-96BB-98AECC59DBF4}" dt="2019-09-01T11:53:38.368" v="1657" actId="164"/>
          <ac:cxnSpMkLst>
            <pc:docMk/>
            <pc:sldMk cId="1326971229" sldId="324"/>
            <ac:cxnSpMk id="27" creationId="{21AE804A-39FB-CD4A-971B-98FEDF2FA6BD}"/>
          </ac:cxnSpMkLst>
        </pc:cxnChg>
        <pc:cxnChg chg="mod">
          <ac:chgData name="Peter Verhas" userId="77c1d7d7-5e73-45d6-b2cb-de0779f21ba6" providerId="ADAL" clId="{6B70902D-5F31-634B-96BB-98AECC59DBF4}" dt="2019-09-01T11:53:38.368" v="1657" actId="164"/>
          <ac:cxnSpMkLst>
            <pc:docMk/>
            <pc:sldMk cId="1326971229" sldId="324"/>
            <ac:cxnSpMk id="29" creationId="{151E4D23-0D30-664D-9214-0327FD1542EB}"/>
          </ac:cxnSpMkLst>
        </pc:cxnChg>
        <pc:cxnChg chg="mod">
          <ac:chgData name="Peter Verhas" userId="77c1d7d7-5e73-45d6-b2cb-de0779f21ba6" providerId="ADAL" clId="{6B70902D-5F31-634B-96BB-98AECC59DBF4}" dt="2019-09-01T11:53:38.368" v="1657" actId="164"/>
          <ac:cxnSpMkLst>
            <pc:docMk/>
            <pc:sldMk cId="1326971229" sldId="324"/>
            <ac:cxnSpMk id="30" creationId="{AB4E1AD6-935B-C040-9D1D-18C54ABC68FE}"/>
          </ac:cxnSpMkLst>
        </pc:cxnChg>
        <pc:cxnChg chg="mod">
          <ac:chgData name="Peter Verhas" userId="77c1d7d7-5e73-45d6-b2cb-de0779f21ba6" providerId="ADAL" clId="{6B70902D-5F31-634B-96BB-98AECC59DBF4}" dt="2019-09-01T11:53:38.368" v="1657" actId="164"/>
          <ac:cxnSpMkLst>
            <pc:docMk/>
            <pc:sldMk cId="1326971229" sldId="324"/>
            <ac:cxnSpMk id="31" creationId="{0CF15FB1-A779-8B44-BFA6-DC44391B4115}"/>
          </ac:cxnSpMkLst>
        </pc:cxnChg>
        <pc:cxnChg chg="mod">
          <ac:chgData name="Peter Verhas" userId="77c1d7d7-5e73-45d6-b2cb-de0779f21ba6" providerId="ADAL" clId="{6B70902D-5F31-634B-96BB-98AECC59DBF4}" dt="2019-09-01T11:53:38.368" v="1657" actId="164"/>
          <ac:cxnSpMkLst>
            <pc:docMk/>
            <pc:sldMk cId="1326971229" sldId="324"/>
            <ac:cxnSpMk id="32" creationId="{DC86DAF6-21F8-294E-AADC-8D4F3AA2279E}"/>
          </ac:cxnSpMkLst>
        </pc:cxnChg>
        <pc:cxnChg chg="mod">
          <ac:chgData name="Peter Verhas" userId="77c1d7d7-5e73-45d6-b2cb-de0779f21ba6" providerId="ADAL" clId="{6B70902D-5F31-634B-96BB-98AECC59DBF4}" dt="2019-09-01T11:53:38.368" v="1657" actId="164"/>
          <ac:cxnSpMkLst>
            <pc:docMk/>
            <pc:sldMk cId="1326971229" sldId="324"/>
            <ac:cxnSpMk id="33" creationId="{2C736819-B8B0-5E4B-AD5B-F93F5C4374D7}"/>
          </ac:cxnSpMkLst>
        </pc:cxnChg>
        <pc:cxnChg chg="add del mod">
          <ac:chgData name="Peter Verhas" userId="77c1d7d7-5e73-45d6-b2cb-de0779f21ba6" providerId="ADAL" clId="{6B70902D-5F31-634B-96BB-98AECC59DBF4}" dt="2019-09-01T11:55:43.549" v="1661" actId="478"/>
          <ac:cxnSpMkLst>
            <pc:docMk/>
            <pc:sldMk cId="1326971229" sldId="324"/>
            <ac:cxnSpMk id="39" creationId="{C50CECCC-552F-4F2C-BA31-22C2EF92A2A9}"/>
          </ac:cxnSpMkLst>
        </pc:cxnChg>
        <pc:cxnChg chg="add del mod">
          <ac:chgData name="Peter Verhas" userId="77c1d7d7-5e73-45d6-b2cb-de0779f21ba6" providerId="ADAL" clId="{6B70902D-5F31-634B-96BB-98AECC59DBF4}" dt="2019-09-01T11:55:49.891" v="1662" actId="478"/>
          <ac:cxnSpMkLst>
            <pc:docMk/>
            <pc:sldMk cId="1326971229" sldId="324"/>
            <ac:cxnSpMk id="40" creationId="{00487A82-315E-4618-8490-BC358628BCA0}"/>
          </ac:cxnSpMkLst>
        </pc:cxnChg>
        <pc:cxnChg chg="add del mod">
          <ac:chgData name="Peter Verhas" userId="77c1d7d7-5e73-45d6-b2cb-de0779f21ba6" providerId="ADAL" clId="{6B70902D-5F31-634B-96BB-98AECC59DBF4}" dt="2019-09-01T11:55:53.129" v="1663" actId="478"/>
          <ac:cxnSpMkLst>
            <pc:docMk/>
            <pc:sldMk cId="1326971229" sldId="324"/>
            <ac:cxnSpMk id="41" creationId="{F02A2B09-E174-4E19-8D7B-CA0D4CA854F3}"/>
          </ac:cxnSpMkLst>
        </pc:cxnChg>
        <pc:cxnChg chg="add del mod">
          <ac:chgData name="Peter Verhas" userId="77c1d7d7-5e73-45d6-b2cb-de0779f21ba6" providerId="ADAL" clId="{6B70902D-5F31-634B-96BB-98AECC59DBF4}" dt="2019-09-01T11:55:49.891" v="1662" actId="478"/>
          <ac:cxnSpMkLst>
            <pc:docMk/>
            <pc:sldMk cId="1326971229" sldId="324"/>
            <ac:cxnSpMk id="42" creationId="{BB187B25-2C03-46D3-9A64-458CB41A4192}"/>
          </ac:cxnSpMkLst>
        </pc:cxnChg>
      </pc:sldChg>
      <pc:sldChg chg="addSp delSp modSp add modAnim">
        <pc:chgData name="Peter Verhas" userId="77c1d7d7-5e73-45d6-b2cb-de0779f21ba6" providerId="ADAL" clId="{6B70902D-5F31-634B-96BB-98AECC59DBF4}" dt="2019-09-05T15:55:54.736" v="4209"/>
        <pc:sldMkLst>
          <pc:docMk/>
          <pc:sldMk cId="2581061157" sldId="325"/>
        </pc:sldMkLst>
        <pc:spChg chg="mod">
          <ac:chgData name="Peter Verhas" userId="77c1d7d7-5e73-45d6-b2cb-de0779f21ba6" providerId="ADAL" clId="{6B70902D-5F31-634B-96BB-98AECC59DBF4}" dt="2019-09-01T12:36:56.587" v="1796" actId="20577"/>
          <ac:spMkLst>
            <pc:docMk/>
            <pc:sldMk cId="2581061157" sldId="325"/>
            <ac:spMk id="8" creationId="{9DB64787-2253-5448-9B04-2A6DC3DB5204}"/>
          </ac:spMkLst>
        </pc:spChg>
        <pc:spChg chg="add mod">
          <ac:chgData name="Peter Verhas" userId="77c1d7d7-5e73-45d6-b2cb-de0779f21ba6" providerId="ADAL" clId="{6B70902D-5F31-634B-96BB-98AECC59DBF4}" dt="2019-09-05T15:49:59.915" v="4174" actId="1076"/>
          <ac:spMkLst>
            <pc:docMk/>
            <pc:sldMk cId="2581061157" sldId="325"/>
            <ac:spMk id="10" creationId="{5F9DBF32-7409-3347-8A9D-23656964FB55}"/>
          </ac:spMkLst>
        </pc:spChg>
        <pc:spChg chg="add mod">
          <ac:chgData name="Peter Verhas" userId="77c1d7d7-5e73-45d6-b2cb-de0779f21ba6" providerId="ADAL" clId="{6B70902D-5F31-634B-96BB-98AECC59DBF4}" dt="2019-09-05T15:50:43.319" v="4180" actId="14100"/>
          <ac:spMkLst>
            <pc:docMk/>
            <pc:sldMk cId="2581061157" sldId="325"/>
            <ac:spMk id="11" creationId="{1915C5FF-14EB-D04A-A62D-F07A9FB33636}"/>
          </ac:spMkLst>
        </pc:spChg>
        <pc:spChg chg="add del mod">
          <ac:chgData name="Peter Verhas" userId="77c1d7d7-5e73-45d6-b2cb-de0779f21ba6" providerId="ADAL" clId="{6B70902D-5F31-634B-96BB-98AECC59DBF4}" dt="2019-09-01T12:40:02.026" v="1838" actId="478"/>
          <ac:spMkLst>
            <pc:docMk/>
            <pc:sldMk cId="2581061157" sldId="325"/>
            <ac:spMk id="11" creationId="{45FEEF90-C7B1-8741-A0D1-9AE4B3A8E3C8}"/>
          </ac:spMkLst>
        </pc:spChg>
        <pc:spChg chg="add mod">
          <ac:chgData name="Peter Verhas" userId="77c1d7d7-5e73-45d6-b2cb-de0779f21ba6" providerId="ADAL" clId="{6B70902D-5F31-634B-96BB-98AECC59DBF4}" dt="2019-09-05T15:50:40.395" v="4179" actId="14100"/>
          <ac:spMkLst>
            <pc:docMk/>
            <pc:sldMk cId="2581061157" sldId="325"/>
            <ac:spMk id="12" creationId="{58ED58CB-093E-1948-A2ED-C95B82D916FB}"/>
          </ac:spMkLst>
        </pc:spChg>
        <pc:spChg chg="add del mod">
          <ac:chgData name="Peter Verhas" userId="77c1d7d7-5e73-45d6-b2cb-de0779f21ba6" providerId="ADAL" clId="{6B70902D-5F31-634B-96BB-98AECC59DBF4}" dt="2019-09-01T12:40:02.719" v="1839" actId="478"/>
          <ac:spMkLst>
            <pc:docMk/>
            <pc:sldMk cId="2581061157" sldId="325"/>
            <ac:spMk id="12" creationId="{7616F4E3-34E0-4948-844E-E4198E848F04}"/>
          </ac:spMkLst>
        </pc:spChg>
        <pc:spChg chg="add mod">
          <ac:chgData name="Peter Verhas" userId="77c1d7d7-5e73-45d6-b2cb-de0779f21ba6" providerId="ADAL" clId="{6B70902D-5F31-634B-96BB-98AECC59DBF4}" dt="2019-09-05T15:49:59.915" v="4174" actId="1076"/>
          <ac:spMkLst>
            <pc:docMk/>
            <pc:sldMk cId="2581061157" sldId="325"/>
            <ac:spMk id="13" creationId="{1915C5FF-14EB-D04A-A62D-F07A9FB33636}"/>
          </ac:spMkLst>
        </pc:spChg>
        <pc:spChg chg="add">
          <ac:chgData name="Peter Verhas" userId="77c1d7d7-5e73-45d6-b2cb-de0779f21ba6" providerId="ADAL" clId="{6B70902D-5F31-634B-96BB-98AECC59DBF4}" dt="2019-09-05T15:55:35.204" v="4205"/>
          <ac:spMkLst>
            <pc:docMk/>
            <pc:sldMk cId="2581061157" sldId="325"/>
            <ac:spMk id="14" creationId="{AADEBAE1-5ABE-CA49-9271-AE49A0061594}"/>
          </ac:spMkLst>
        </pc:spChg>
        <pc:spChg chg="add mod">
          <ac:chgData name="Peter Verhas" userId="77c1d7d7-5e73-45d6-b2cb-de0779f21ba6" providerId="ADAL" clId="{6B70902D-5F31-634B-96BB-98AECC59DBF4}" dt="2019-09-05T15:55:49.726" v="4207" actId="1076"/>
          <ac:spMkLst>
            <pc:docMk/>
            <pc:sldMk cId="2581061157" sldId="325"/>
            <ac:spMk id="15" creationId="{AADEBAE1-5ABE-CA49-9271-AE49A0061594}"/>
          </ac:spMkLst>
        </pc:spChg>
        <pc:picChg chg="add del mod">
          <ac:chgData name="Peter Verhas" userId="77c1d7d7-5e73-45d6-b2cb-de0779f21ba6" providerId="ADAL" clId="{6B70902D-5F31-634B-96BB-98AECC59DBF4}" dt="2019-09-01T12:38:05.898" v="1797" actId="478"/>
          <ac:picMkLst>
            <pc:docMk/>
            <pc:sldMk cId="2581061157" sldId="325"/>
            <ac:picMk id="2" creationId="{3E65D3CD-173E-4843-AE99-7D1C8512C8AA}"/>
          </ac:picMkLst>
        </pc:picChg>
        <pc:picChg chg="add">
          <ac:chgData name="Peter Verhas" userId="77c1d7d7-5e73-45d6-b2cb-de0779f21ba6" providerId="ADAL" clId="{6B70902D-5F31-634B-96BB-98AECC59DBF4}" dt="2019-09-01T12:38:07.103" v="1798"/>
          <ac:picMkLst>
            <pc:docMk/>
            <pc:sldMk cId="2581061157" sldId="325"/>
            <ac:picMk id="4" creationId="{DE30D5BA-9452-FB4E-91E5-84847A968910}"/>
          </ac:picMkLst>
        </pc:picChg>
        <pc:picChg chg="del">
          <ac:chgData name="Peter Verhas" userId="77c1d7d7-5e73-45d6-b2cb-de0779f21ba6" providerId="ADAL" clId="{6B70902D-5F31-634B-96BB-98AECC59DBF4}" dt="2019-09-01T12:36:15.866" v="1687" actId="478"/>
          <ac:picMkLst>
            <pc:docMk/>
            <pc:sldMk cId="2581061157" sldId="325"/>
            <ac:picMk id="7" creationId="{72663FE2-72EB-504C-ABFC-79234B3FB332}"/>
          </ac:picMkLst>
        </pc:picChg>
      </pc:sldChg>
      <pc:sldChg chg="addSp delSp modSp add modAnim">
        <pc:chgData name="Peter Verhas" userId="77c1d7d7-5e73-45d6-b2cb-de0779f21ba6" providerId="ADAL" clId="{6B70902D-5F31-634B-96BB-98AECC59DBF4}" dt="2019-09-05T15:55:11.255" v="4204"/>
        <pc:sldMkLst>
          <pc:docMk/>
          <pc:sldMk cId="4021872319" sldId="326"/>
        </pc:sldMkLst>
        <pc:spChg chg="add mod">
          <ac:chgData name="Peter Verhas" userId="77c1d7d7-5e73-45d6-b2cb-de0779f21ba6" providerId="ADAL" clId="{6B70902D-5F31-634B-96BB-98AECC59DBF4}" dt="2019-09-05T15:54:59.540" v="4202" actId="208"/>
          <ac:spMkLst>
            <pc:docMk/>
            <pc:sldMk cId="4021872319" sldId="326"/>
            <ac:spMk id="4" creationId="{AADEBAE1-5ABE-CA49-9271-AE49A0061594}"/>
          </ac:spMkLst>
        </pc:spChg>
        <pc:spChg chg="mod">
          <ac:chgData name="Peter Verhas" userId="77c1d7d7-5e73-45d6-b2cb-de0779f21ba6" providerId="ADAL" clId="{6B70902D-5F31-634B-96BB-98AECC59DBF4}" dt="2019-09-01T12:42:41.446" v="1893" actId="1076"/>
          <ac:spMkLst>
            <pc:docMk/>
            <pc:sldMk cId="4021872319" sldId="326"/>
            <ac:spMk id="6" creationId="{5178DD87-3BB4-A745-AF49-22EB2AAB5D23}"/>
          </ac:spMkLst>
        </pc:spChg>
        <pc:spChg chg="add mod">
          <ac:chgData name="Peter Verhas" userId="77c1d7d7-5e73-45d6-b2cb-de0779f21ba6" providerId="ADAL" clId="{6B70902D-5F31-634B-96BB-98AECC59DBF4}" dt="2019-09-01T12:42:09.272" v="1883" actId="20577"/>
          <ac:spMkLst>
            <pc:docMk/>
            <pc:sldMk cId="4021872319" sldId="326"/>
            <ac:spMk id="7" creationId="{D9192C47-73D4-D444-AF58-49B755EAA040}"/>
          </ac:spMkLst>
        </pc:spChg>
        <pc:spChg chg="mod">
          <ac:chgData name="Peter Verhas" userId="77c1d7d7-5e73-45d6-b2cb-de0779f21ba6" providerId="ADAL" clId="{6B70902D-5F31-634B-96BB-98AECC59DBF4}" dt="2019-09-01T12:41:38.372" v="1880" actId="20577"/>
          <ac:spMkLst>
            <pc:docMk/>
            <pc:sldMk cId="4021872319" sldId="326"/>
            <ac:spMk id="8" creationId="{9DB64787-2253-5448-9B04-2A6DC3DB5204}"/>
          </ac:spMkLst>
        </pc:spChg>
        <pc:spChg chg="add mod">
          <ac:chgData name="Peter Verhas" userId="77c1d7d7-5e73-45d6-b2cb-de0779f21ba6" providerId="ADAL" clId="{6B70902D-5F31-634B-96BB-98AECC59DBF4}" dt="2019-09-01T12:42:59.601" v="1906" actId="1076"/>
          <ac:spMkLst>
            <pc:docMk/>
            <pc:sldMk cId="4021872319" sldId="326"/>
            <ac:spMk id="10" creationId="{D92B3CE1-E492-B346-ACD5-F1F4B45C7523}"/>
          </ac:spMkLst>
        </pc:spChg>
        <pc:spChg chg="del">
          <ac:chgData name="Peter Verhas" userId="77c1d7d7-5e73-45d6-b2cb-de0779f21ba6" providerId="ADAL" clId="{6B70902D-5F31-634B-96BB-98AECC59DBF4}" dt="2019-09-01T12:40:11.300" v="1840" actId="478"/>
          <ac:spMkLst>
            <pc:docMk/>
            <pc:sldMk cId="4021872319" sldId="326"/>
            <ac:spMk id="11" creationId="{45FEEF90-C7B1-8741-A0D1-9AE4B3A8E3C8}"/>
          </ac:spMkLst>
        </pc:spChg>
        <pc:spChg chg="del">
          <ac:chgData name="Peter Verhas" userId="77c1d7d7-5e73-45d6-b2cb-de0779f21ba6" providerId="ADAL" clId="{6B70902D-5F31-634B-96BB-98AECC59DBF4}" dt="2019-09-01T12:40:11.998" v="1841" actId="478"/>
          <ac:spMkLst>
            <pc:docMk/>
            <pc:sldMk cId="4021872319" sldId="326"/>
            <ac:spMk id="12" creationId="{7616F4E3-34E0-4948-844E-E4198E848F04}"/>
          </ac:spMkLst>
        </pc:spChg>
        <pc:spChg chg="add del mod">
          <ac:chgData name="Peter Verhas" userId="77c1d7d7-5e73-45d6-b2cb-de0779f21ba6" providerId="ADAL" clId="{6B70902D-5F31-634B-96BB-98AECC59DBF4}" dt="2019-09-01T12:43:49.149" v="2060" actId="478"/>
          <ac:spMkLst>
            <pc:docMk/>
            <pc:sldMk cId="4021872319" sldId="326"/>
            <ac:spMk id="13" creationId="{8B38B295-9E1C-0D4A-AAC9-6EFF6F15791A}"/>
          </ac:spMkLst>
        </pc:spChg>
        <pc:spChg chg="add mod">
          <ac:chgData name="Peter Verhas" userId="77c1d7d7-5e73-45d6-b2cb-de0779f21ba6" providerId="ADAL" clId="{6B70902D-5F31-634B-96BB-98AECC59DBF4}" dt="2019-09-01T12:43:46.996" v="2059" actId="1037"/>
          <ac:spMkLst>
            <pc:docMk/>
            <pc:sldMk cId="4021872319" sldId="326"/>
            <ac:spMk id="14" creationId="{9FF2D140-2EA6-5C40-869A-E3D7F40C8A8C}"/>
          </ac:spMkLst>
        </pc:spChg>
        <pc:spChg chg="add mod">
          <ac:chgData name="Peter Verhas" userId="77c1d7d7-5e73-45d6-b2cb-de0779f21ba6" providerId="ADAL" clId="{6B70902D-5F31-634B-96BB-98AECC59DBF4}" dt="2019-09-01T12:43:52.621" v="2061" actId="20577"/>
          <ac:spMkLst>
            <pc:docMk/>
            <pc:sldMk cId="4021872319" sldId="326"/>
            <ac:spMk id="15" creationId="{178B16A4-E4B2-184F-B0C4-E874C732215C}"/>
          </ac:spMkLst>
        </pc:spChg>
        <pc:spChg chg="add mod">
          <ac:chgData name="Peter Verhas" userId="77c1d7d7-5e73-45d6-b2cb-de0779f21ba6" providerId="ADAL" clId="{6B70902D-5F31-634B-96BB-98AECC59DBF4}" dt="2019-09-01T12:48:55.817" v="2300" actId="20577"/>
          <ac:spMkLst>
            <pc:docMk/>
            <pc:sldMk cId="4021872319" sldId="326"/>
            <ac:spMk id="16" creationId="{024CEC5C-D8C5-AD4B-8175-14804DFD997F}"/>
          </ac:spMkLst>
        </pc:spChg>
        <pc:spChg chg="add mod">
          <ac:chgData name="Peter Verhas" userId="77c1d7d7-5e73-45d6-b2cb-de0779f21ba6" providerId="ADAL" clId="{6B70902D-5F31-634B-96BB-98AECC59DBF4}" dt="2019-09-01T12:48:46.035" v="2294" actId="20577"/>
          <ac:spMkLst>
            <pc:docMk/>
            <pc:sldMk cId="4021872319" sldId="326"/>
            <ac:spMk id="18" creationId="{D879B30F-D7C2-CD40-99D4-608FD11F27A2}"/>
          </ac:spMkLst>
        </pc:spChg>
        <pc:picChg chg="add mod">
          <ac:chgData name="Peter Verhas" userId="77c1d7d7-5e73-45d6-b2cb-de0779f21ba6" providerId="ADAL" clId="{6B70902D-5F31-634B-96BB-98AECC59DBF4}" dt="2019-09-01T12:41:23.873" v="1844" actId="1076"/>
          <ac:picMkLst>
            <pc:docMk/>
            <pc:sldMk cId="4021872319" sldId="326"/>
            <ac:picMk id="2" creationId="{36CFD327-8999-AC4D-8862-9D9F2BB22CF1}"/>
          </ac:picMkLst>
        </pc:picChg>
        <pc:picChg chg="del">
          <ac:chgData name="Peter Verhas" userId="77c1d7d7-5e73-45d6-b2cb-de0779f21ba6" providerId="ADAL" clId="{6B70902D-5F31-634B-96BB-98AECC59DBF4}" dt="2019-09-01T12:41:20.299" v="1842" actId="478"/>
          <ac:picMkLst>
            <pc:docMk/>
            <pc:sldMk cId="4021872319" sldId="326"/>
            <ac:picMk id="4" creationId="{DE30D5BA-9452-FB4E-91E5-84847A968910}"/>
          </ac:picMkLst>
        </pc:picChg>
        <pc:picChg chg="add mod">
          <ac:chgData name="Peter Verhas" userId="77c1d7d7-5e73-45d6-b2cb-de0779f21ba6" providerId="ADAL" clId="{6B70902D-5F31-634B-96BB-98AECC59DBF4}" dt="2019-09-01T13:03:49.588" v="2551" actId="14100"/>
          <ac:picMkLst>
            <pc:docMk/>
            <pc:sldMk cId="4021872319" sldId="326"/>
            <ac:picMk id="19" creationId="{D51E758D-4395-384E-B881-77187D2A5536}"/>
          </ac:picMkLst>
        </pc:picChg>
      </pc:sldChg>
      <pc:sldChg chg="addSp delSp modSp add ord">
        <pc:chgData name="Peter Verhas" userId="77c1d7d7-5e73-45d6-b2cb-de0779f21ba6" providerId="ADAL" clId="{6B70902D-5F31-634B-96BB-98AECC59DBF4}" dt="2019-09-01T12:57:23.334" v="2388" actId="1035"/>
        <pc:sldMkLst>
          <pc:docMk/>
          <pc:sldMk cId="3168878800" sldId="327"/>
        </pc:sldMkLst>
        <pc:spChg chg="mod">
          <ac:chgData name="Peter Verhas" userId="77c1d7d7-5e73-45d6-b2cb-de0779f21ba6" providerId="ADAL" clId="{6B70902D-5F31-634B-96BB-98AECC59DBF4}" dt="2019-09-01T12:54:08.521" v="2309" actId="20577"/>
          <ac:spMkLst>
            <pc:docMk/>
            <pc:sldMk cId="3168878800" sldId="327"/>
            <ac:spMk id="8" creationId="{9DB64787-2253-5448-9B04-2A6DC3DB5204}"/>
          </ac:spMkLst>
        </pc:spChg>
        <pc:picChg chg="add del">
          <ac:chgData name="Peter Verhas" userId="77c1d7d7-5e73-45d6-b2cb-de0779f21ba6" providerId="ADAL" clId="{6B70902D-5F31-634B-96BB-98AECC59DBF4}" dt="2019-09-01T12:53:47.648" v="2305" actId="478"/>
          <ac:picMkLst>
            <pc:docMk/>
            <pc:sldMk cId="3168878800" sldId="327"/>
            <ac:picMk id="2" creationId="{185E7413-29C0-A446-9533-CA655BFCBA86}"/>
          </ac:picMkLst>
        </pc:picChg>
        <pc:picChg chg="add mod">
          <ac:chgData name="Peter Verhas" userId="77c1d7d7-5e73-45d6-b2cb-de0779f21ba6" providerId="ADAL" clId="{6B70902D-5F31-634B-96BB-98AECC59DBF4}" dt="2019-09-01T12:57:23.334" v="2388" actId="1035"/>
          <ac:picMkLst>
            <pc:docMk/>
            <pc:sldMk cId="3168878800" sldId="327"/>
            <ac:picMk id="4" creationId="{D8ED2C70-F979-FE46-9736-92825D5005CE}"/>
          </ac:picMkLst>
        </pc:picChg>
        <pc:picChg chg="del">
          <ac:chgData name="Peter Verhas" userId="77c1d7d7-5e73-45d6-b2cb-de0779f21ba6" providerId="ADAL" clId="{6B70902D-5F31-634B-96BB-98AECC59DBF4}" dt="2019-09-01T12:53:24.328" v="2303" actId="478"/>
          <ac:picMkLst>
            <pc:docMk/>
            <pc:sldMk cId="3168878800" sldId="327"/>
            <ac:picMk id="7" creationId="{72663FE2-72EB-504C-ABFC-79234B3FB332}"/>
          </ac:picMkLst>
        </pc:picChg>
      </pc:sldChg>
      <pc:sldChg chg="addSp delSp modSp add">
        <pc:chgData name="Peter Verhas" userId="77c1d7d7-5e73-45d6-b2cb-de0779f21ba6" providerId="ADAL" clId="{6B70902D-5F31-634B-96BB-98AECC59DBF4}" dt="2019-09-01T12:56:21.225" v="2352" actId="1035"/>
        <pc:sldMkLst>
          <pc:docMk/>
          <pc:sldMk cId="2172911917" sldId="328"/>
        </pc:sldMkLst>
        <pc:picChg chg="add mod">
          <ac:chgData name="Peter Verhas" userId="77c1d7d7-5e73-45d6-b2cb-de0779f21ba6" providerId="ADAL" clId="{6B70902D-5F31-634B-96BB-98AECC59DBF4}" dt="2019-09-01T12:56:21.225" v="2352" actId="1035"/>
          <ac:picMkLst>
            <pc:docMk/>
            <pc:sldMk cId="2172911917" sldId="328"/>
            <ac:picMk id="2" creationId="{D28C54F9-CF52-0849-BB65-02369F4B431A}"/>
          </ac:picMkLst>
        </pc:picChg>
        <pc:picChg chg="del">
          <ac:chgData name="Peter Verhas" userId="77c1d7d7-5e73-45d6-b2cb-de0779f21ba6" providerId="ADAL" clId="{6B70902D-5F31-634B-96BB-98AECC59DBF4}" dt="2019-09-01T12:56:04.023" v="2311" actId="478"/>
          <ac:picMkLst>
            <pc:docMk/>
            <pc:sldMk cId="2172911917" sldId="328"/>
            <ac:picMk id="4" creationId="{D8ED2C70-F979-FE46-9736-92825D5005CE}"/>
          </ac:picMkLst>
        </pc:picChg>
      </pc:sldChg>
      <pc:sldChg chg="addSp delSp modSp add">
        <pc:chgData name="Peter Verhas" userId="77c1d7d7-5e73-45d6-b2cb-de0779f21ba6" providerId="ADAL" clId="{6B70902D-5F31-634B-96BB-98AECC59DBF4}" dt="2019-09-01T13:02:54.118" v="2546" actId="20577"/>
        <pc:sldMkLst>
          <pc:docMk/>
          <pc:sldMk cId="2766017155" sldId="329"/>
        </pc:sldMkLst>
        <pc:spChg chg="add mod">
          <ac:chgData name="Peter Verhas" userId="77c1d7d7-5e73-45d6-b2cb-de0779f21ba6" providerId="ADAL" clId="{6B70902D-5F31-634B-96BB-98AECC59DBF4}" dt="2019-09-01T13:00:39.500" v="2516" actId="1076"/>
          <ac:spMkLst>
            <pc:docMk/>
            <pc:sldMk cId="2766017155" sldId="329"/>
            <ac:spMk id="7" creationId="{2D90E2CA-3A94-8147-B9F3-E0B89414AB33}"/>
          </ac:spMkLst>
        </pc:spChg>
        <pc:spChg chg="mod">
          <ac:chgData name="Peter Verhas" userId="77c1d7d7-5e73-45d6-b2cb-de0779f21ba6" providerId="ADAL" clId="{6B70902D-5F31-634B-96BB-98AECC59DBF4}" dt="2019-09-01T13:02:54.118" v="2546" actId="20577"/>
          <ac:spMkLst>
            <pc:docMk/>
            <pc:sldMk cId="2766017155" sldId="329"/>
            <ac:spMk id="8" creationId="{9DB64787-2253-5448-9B04-2A6DC3DB5204}"/>
          </ac:spMkLst>
        </pc:spChg>
        <pc:spChg chg="add mod">
          <ac:chgData name="Peter Verhas" userId="77c1d7d7-5e73-45d6-b2cb-de0779f21ba6" providerId="ADAL" clId="{6B70902D-5F31-634B-96BB-98AECC59DBF4}" dt="2019-09-01T13:01:07.384" v="2521" actId="1076"/>
          <ac:spMkLst>
            <pc:docMk/>
            <pc:sldMk cId="2766017155" sldId="329"/>
            <ac:spMk id="10" creationId="{631FEFF9-17EC-2548-9AAF-DF983F92646D}"/>
          </ac:spMkLst>
        </pc:spChg>
        <pc:spChg chg="add mod">
          <ac:chgData name="Peter Verhas" userId="77c1d7d7-5e73-45d6-b2cb-de0779f21ba6" providerId="ADAL" clId="{6B70902D-5F31-634B-96BB-98AECC59DBF4}" dt="2019-09-01T13:01:15.818" v="2524" actId="20577"/>
          <ac:spMkLst>
            <pc:docMk/>
            <pc:sldMk cId="2766017155" sldId="329"/>
            <ac:spMk id="12" creationId="{9F78C9EA-EB69-224E-8E10-6745C7A0599A}"/>
          </ac:spMkLst>
        </pc:spChg>
        <pc:spChg chg="add mod">
          <ac:chgData name="Peter Verhas" userId="77c1d7d7-5e73-45d6-b2cb-de0779f21ba6" providerId="ADAL" clId="{6B70902D-5F31-634B-96BB-98AECC59DBF4}" dt="2019-09-01T13:01:39.739" v="2531" actId="20577"/>
          <ac:spMkLst>
            <pc:docMk/>
            <pc:sldMk cId="2766017155" sldId="329"/>
            <ac:spMk id="13" creationId="{E4EA8266-B1CA-2C46-A1E4-70FDF8C36C21}"/>
          </ac:spMkLst>
        </pc:spChg>
        <pc:picChg chg="del">
          <ac:chgData name="Peter Verhas" userId="77c1d7d7-5e73-45d6-b2cb-de0779f21ba6" providerId="ADAL" clId="{6B70902D-5F31-634B-96BB-98AECC59DBF4}" dt="2019-09-01T12:59:32.615" v="2409" actId="478"/>
          <ac:picMkLst>
            <pc:docMk/>
            <pc:sldMk cId="2766017155" sldId="329"/>
            <ac:picMk id="2" creationId="{D28C54F9-CF52-0849-BB65-02369F4B431A}"/>
          </ac:picMkLst>
        </pc:picChg>
        <pc:picChg chg="add mod">
          <ac:chgData name="Peter Verhas" userId="77c1d7d7-5e73-45d6-b2cb-de0779f21ba6" providerId="ADAL" clId="{6B70902D-5F31-634B-96BB-98AECC59DBF4}" dt="2019-09-01T12:59:26.200" v="2408" actId="1035"/>
          <ac:picMkLst>
            <pc:docMk/>
            <pc:sldMk cId="2766017155" sldId="329"/>
            <ac:picMk id="4" creationId="{F79B5B05-F37E-884D-8278-9DDC0BE07910}"/>
          </ac:picMkLst>
        </pc:picChg>
      </pc:sldChg>
      <pc:sldChg chg="addSp delSp modSp add modAnim">
        <pc:chgData name="Peter Verhas" userId="77c1d7d7-5e73-45d6-b2cb-de0779f21ba6" providerId="ADAL" clId="{6B70902D-5F31-634B-96BB-98AECC59DBF4}" dt="2019-09-05T18:41:21.756" v="4506" actId="14861"/>
        <pc:sldMkLst>
          <pc:docMk/>
          <pc:sldMk cId="112037443" sldId="330"/>
        </pc:sldMkLst>
        <pc:spChg chg="mod">
          <ac:chgData name="Peter Verhas" userId="77c1d7d7-5e73-45d6-b2cb-de0779f21ba6" providerId="ADAL" clId="{6B70902D-5F31-634B-96BB-98AECC59DBF4}" dt="2019-09-05T18:38:56.287" v="4334" actId="20577"/>
          <ac:spMkLst>
            <pc:docMk/>
            <pc:sldMk cId="112037443" sldId="330"/>
            <ac:spMk id="7" creationId="{2D90E2CA-3A94-8147-B9F3-E0B89414AB33}"/>
          </ac:spMkLst>
        </pc:spChg>
        <pc:spChg chg="mod">
          <ac:chgData name="Peter Verhas" userId="77c1d7d7-5e73-45d6-b2cb-de0779f21ba6" providerId="ADAL" clId="{6B70902D-5F31-634B-96BB-98AECC59DBF4}" dt="2019-09-01T13:04:22.578" v="2576" actId="20577"/>
          <ac:spMkLst>
            <pc:docMk/>
            <pc:sldMk cId="112037443" sldId="330"/>
            <ac:spMk id="8" creationId="{9DB64787-2253-5448-9B04-2A6DC3DB5204}"/>
          </ac:spMkLst>
        </pc:spChg>
        <pc:spChg chg="del">
          <ac:chgData name="Peter Verhas" userId="77c1d7d7-5e73-45d6-b2cb-de0779f21ba6" providerId="ADAL" clId="{6B70902D-5F31-634B-96BB-98AECC59DBF4}" dt="2019-09-01T13:04:35.106" v="2581" actId="478"/>
          <ac:spMkLst>
            <pc:docMk/>
            <pc:sldMk cId="112037443" sldId="330"/>
            <ac:spMk id="10" creationId="{631FEFF9-17EC-2548-9AAF-DF983F92646D}"/>
          </ac:spMkLst>
        </pc:spChg>
        <pc:spChg chg="del mod">
          <ac:chgData name="Peter Verhas" userId="77c1d7d7-5e73-45d6-b2cb-de0779f21ba6" providerId="ADAL" clId="{6B70902D-5F31-634B-96BB-98AECC59DBF4}" dt="2019-09-01T13:04:33.377" v="2579" actId="478"/>
          <ac:spMkLst>
            <pc:docMk/>
            <pc:sldMk cId="112037443" sldId="330"/>
            <ac:spMk id="12" creationId="{9F78C9EA-EB69-224E-8E10-6745C7A0599A}"/>
          </ac:spMkLst>
        </pc:spChg>
        <pc:spChg chg="add mod">
          <ac:chgData name="Peter Verhas" userId="77c1d7d7-5e73-45d6-b2cb-de0779f21ba6" providerId="ADAL" clId="{6B70902D-5F31-634B-96BB-98AECC59DBF4}" dt="2019-09-05T18:30:52.803" v="4306" actId="1076"/>
          <ac:spMkLst>
            <pc:docMk/>
            <pc:sldMk cId="112037443" sldId="330"/>
            <ac:spMk id="12" creationId="{AADEBAE1-5ABE-CA49-9271-AE49A0061594}"/>
          </ac:spMkLst>
        </pc:spChg>
        <pc:spChg chg="del">
          <ac:chgData name="Peter Verhas" userId="77c1d7d7-5e73-45d6-b2cb-de0779f21ba6" providerId="ADAL" clId="{6B70902D-5F31-634B-96BB-98AECC59DBF4}" dt="2019-09-01T13:04:34.290" v="2580" actId="478"/>
          <ac:spMkLst>
            <pc:docMk/>
            <pc:sldMk cId="112037443" sldId="330"/>
            <ac:spMk id="13" creationId="{E4EA8266-B1CA-2C46-A1E4-70FDF8C36C21}"/>
          </ac:spMkLst>
        </pc:spChg>
        <pc:spChg chg="add mod">
          <ac:chgData name="Peter Verhas" userId="77c1d7d7-5e73-45d6-b2cb-de0779f21ba6" providerId="ADAL" clId="{6B70902D-5F31-634B-96BB-98AECC59DBF4}" dt="2019-09-05T18:39:18.846" v="4374" actId="20577"/>
          <ac:spMkLst>
            <pc:docMk/>
            <pc:sldMk cId="112037443" sldId="330"/>
            <ac:spMk id="15" creationId="{7689BC31-1101-A44C-B5E9-3FB6EB8CDC06}"/>
          </ac:spMkLst>
        </pc:spChg>
        <pc:picChg chg="add mod">
          <ac:chgData name="Peter Verhas" userId="77c1d7d7-5e73-45d6-b2cb-de0779f21ba6" providerId="ADAL" clId="{6B70902D-5F31-634B-96BB-98AECC59DBF4}" dt="2019-09-05T18:41:21.756" v="4506" actId="14861"/>
          <ac:picMkLst>
            <pc:docMk/>
            <pc:sldMk cId="112037443" sldId="330"/>
            <ac:picMk id="4" creationId="{6D6DEFF3-E4A3-E845-B1D8-A7F637106296}"/>
          </ac:picMkLst>
        </pc:picChg>
        <pc:picChg chg="del">
          <ac:chgData name="Peter Verhas" userId="77c1d7d7-5e73-45d6-b2cb-de0779f21ba6" providerId="ADAL" clId="{6B70902D-5F31-634B-96BB-98AECC59DBF4}" dt="2019-09-01T13:04:28.280" v="2577" actId="478"/>
          <ac:picMkLst>
            <pc:docMk/>
            <pc:sldMk cId="112037443" sldId="330"/>
            <ac:picMk id="4" creationId="{F79B5B05-F37E-884D-8278-9DDC0BE07910}"/>
          </ac:picMkLst>
        </pc:picChg>
        <pc:picChg chg="add mod">
          <ac:chgData name="Peter Verhas" userId="77c1d7d7-5e73-45d6-b2cb-de0779f21ba6" providerId="ADAL" clId="{6B70902D-5F31-634B-96BB-98AECC59DBF4}" dt="2019-09-01T13:06:42.346" v="2803" actId="14100"/>
          <ac:picMkLst>
            <pc:docMk/>
            <pc:sldMk cId="112037443" sldId="330"/>
            <ac:picMk id="11" creationId="{5EF0AB38-652F-EA4C-A5DF-7A9A9DA343DE}"/>
          </ac:picMkLst>
        </pc:picChg>
      </pc:sldChg>
      <pc:sldChg chg="addSp delSp modSp add modAnim">
        <pc:chgData name="Peter Verhas" userId="77c1d7d7-5e73-45d6-b2cb-de0779f21ba6" providerId="ADAL" clId="{6B70902D-5F31-634B-96BB-98AECC59DBF4}" dt="2019-09-05T18:29:50.975" v="4298"/>
        <pc:sldMkLst>
          <pc:docMk/>
          <pc:sldMk cId="1523974637" sldId="331"/>
        </pc:sldMkLst>
        <pc:spChg chg="mod">
          <ac:chgData name="Peter Verhas" userId="77c1d7d7-5e73-45d6-b2cb-de0779f21ba6" providerId="ADAL" clId="{6B70902D-5F31-634B-96BB-98AECC59DBF4}" dt="2019-09-01T13:15:24.965" v="3370" actId="20577"/>
          <ac:spMkLst>
            <pc:docMk/>
            <pc:sldMk cId="1523974637" sldId="331"/>
            <ac:spMk id="7" creationId="{2D90E2CA-3A94-8147-B9F3-E0B89414AB33}"/>
          </ac:spMkLst>
        </pc:spChg>
        <pc:spChg chg="mod">
          <ac:chgData name="Peter Verhas" userId="77c1d7d7-5e73-45d6-b2cb-de0779f21ba6" providerId="ADAL" clId="{6B70902D-5F31-634B-96BB-98AECC59DBF4}" dt="2019-09-01T13:08:00.922" v="2932" actId="20577"/>
          <ac:spMkLst>
            <pc:docMk/>
            <pc:sldMk cId="1523974637" sldId="331"/>
            <ac:spMk id="8" creationId="{9DB64787-2253-5448-9B04-2A6DC3DB5204}"/>
          </ac:spMkLst>
        </pc:spChg>
        <pc:spChg chg="add mod">
          <ac:chgData name="Peter Verhas" userId="77c1d7d7-5e73-45d6-b2cb-de0779f21ba6" providerId="ADAL" clId="{6B70902D-5F31-634B-96BB-98AECC59DBF4}" dt="2019-09-01T13:11:02.730" v="3047" actId="1076"/>
          <ac:spMkLst>
            <pc:docMk/>
            <pc:sldMk cId="1523974637" sldId="331"/>
            <ac:spMk id="12" creationId="{7689BC31-1101-A44C-B5E9-3FB6EB8CDC06}"/>
          </ac:spMkLst>
        </pc:spChg>
        <pc:spChg chg="add mod">
          <ac:chgData name="Peter Verhas" userId="77c1d7d7-5e73-45d6-b2cb-de0779f21ba6" providerId="ADAL" clId="{6B70902D-5F31-634B-96BB-98AECC59DBF4}" dt="2019-09-05T18:29:39.622" v="4296" actId="1076"/>
          <ac:spMkLst>
            <pc:docMk/>
            <pc:sldMk cId="1523974637" sldId="331"/>
            <ac:spMk id="13" creationId="{AADEBAE1-5ABE-CA49-9271-AE49A0061594}"/>
          </ac:spMkLst>
        </pc:spChg>
        <pc:picChg chg="add mod">
          <ac:chgData name="Peter Verhas" userId="77c1d7d7-5e73-45d6-b2cb-de0779f21ba6" providerId="ADAL" clId="{6B70902D-5F31-634B-96BB-98AECC59DBF4}" dt="2019-09-01T13:10:35.323" v="3043" actId="14100"/>
          <ac:picMkLst>
            <pc:docMk/>
            <pc:sldMk cId="1523974637" sldId="331"/>
            <ac:picMk id="4" creationId="{1EF85359-0BC0-7749-980C-509C9617ED39}"/>
          </ac:picMkLst>
        </pc:picChg>
        <pc:picChg chg="add mod">
          <ac:chgData name="Peter Verhas" userId="77c1d7d7-5e73-45d6-b2cb-de0779f21ba6" providerId="ADAL" clId="{6B70902D-5F31-634B-96BB-98AECC59DBF4}" dt="2019-09-01T13:08:34.487" v="2937" actId="14100"/>
          <ac:picMkLst>
            <pc:docMk/>
            <pc:sldMk cId="1523974637" sldId="331"/>
            <ac:picMk id="10" creationId="{D51E758D-4395-384E-B881-77187D2A5536}"/>
          </ac:picMkLst>
        </pc:picChg>
        <pc:picChg chg="del mod">
          <ac:chgData name="Peter Verhas" userId="77c1d7d7-5e73-45d6-b2cb-de0779f21ba6" providerId="ADAL" clId="{6B70902D-5F31-634B-96BB-98AECC59DBF4}" dt="2019-09-01T13:10:19.626" v="3037" actId="478"/>
          <ac:picMkLst>
            <pc:docMk/>
            <pc:sldMk cId="1523974637" sldId="331"/>
            <ac:picMk id="11" creationId="{5EF0AB38-652F-EA4C-A5DF-7A9A9DA343DE}"/>
          </ac:picMkLst>
        </pc:picChg>
      </pc:sldChg>
      <pc:sldChg chg="addSp delSp modSp add">
        <pc:chgData name="Peter Verhas" userId="77c1d7d7-5e73-45d6-b2cb-de0779f21ba6" providerId="ADAL" clId="{6B70902D-5F31-634B-96BB-98AECC59DBF4}" dt="2019-09-05T12:48:48.867" v="3839" actId="403"/>
        <pc:sldMkLst>
          <pc:docMk/>
          <pc:sldMk cId="1364845957" sldId="332"/>
        </pc:sldMkLst>
        <pc:spChg chg="mod">
          <ac:chgData name="Peter Verhas" userId="77c1d7d7-5e73-45d6-b2cb-de0779f21ba6" providerId="ADAL" clId="{6B70902D-5F31-634B-96BB-98AECC59DBF4}" dt="2019-09-05T12:48:48.867" v="3839" actId="403"/>
          <ac:spMkLst>
            <pc:docMk/>
            <pc:sldMk cId="1364845957" sldId="332"/>
            <ac:spMk id="7" creationId="{2D90E2CA-3A94-8147-B9F3-E0B89414AB33}"/>
          </ac:spMkLst>
        </pc:spChg>
        <pc:spChg chg="mod">
          <ac:chgData name="Peter Verhas" userId="77c1d7d7-5e73-45d6-b2cb-de0779f21ba6" providerId="ADAL" clId="{6B70902D-5F31-634B-96BB-98AECC59DBF4}" dt="2019-09-01T13:18:27.586" v="3390" actId="20577"/>
          <ac:spMkLst>
            <pc:docMk/>
            <pc:sldMk cId="1364845957" sldId="332"/>
            <ac:spMk id="8" creationId="{9DB64787-2253-5448-9B04-2A6DC3DB5204}"/>
          </ac:spMkLst>
        </pc:spChg>
        <pc:spChg chg="mod">
          <ac:chgData name="Peter Verhas" userId="77c1d7d7-5e73-45d6-b2cb-de0779f21ba6" providerId="ADAL" clId="{6B70902D-5F31-634B-96BB-98AECC59DBF4}" dt="2019-09-01T13:19:31.842" v="3400" actId="1076"/>
          <ac:spMkLst>
            <pc:docMk/>
            <pc:sldMk cId="1364845957" sldId="332"/>
            <ac:spMk id="12" creationId="{7689BC31-1101-A44C-B5E9-3FB6EB8CDC06}"/>
          </ac:spMkLst>
        </pc:spChg>
        <pc:picChg chg="del mod">
          <ac:chgData name="Peter Verhas" userId="77c1d7d7-5e73-45d6-b2cb-de0779f21ba6" providerId="ADAL" clId="{6B70902D-5F31-634B-96BB-98AECC59DBF4}" dt="2019-09-01T13:19:10.688" v="3395" actId="478"/>
          <ac:picMkLst>
            <pc:docMk/>
            <pc:sldMk cId="1364845957" sldId="332"/>
            <ac:picMk id="4" creationId="{1EF85359-0BC0-7749-980C-509C9617ED39}"/>
          </ac:picMkLst>
        </pc:picChg>
        <pc:picChg chg="del">
          <ac:chgData name="Peter Verhas" userId="77c1d7d7-5e73-45d6-b2cb-de0779f21ba6" providerId="ADAL" clId="{6B70902D-5F31-634B-96BB-98AECC59DBF4}" dt="2019-09-01T13:18:18.932" v="3372" actId="478"/>
          <ac:picMkLst>
            <pc:docMk/>
            <pc:sldMk cId="1364845957" sldId="332"/>
            <ac:picMk id="10" creationId="{D51E758D-4395-384E-B881-77187D2A5536}"/>
          </ac:picMkLst>
        </pc:picChg>
        <pc:picChg chg="add mod">
          <ac:chgData name="Peter Verhas" userId="77c1d7d7-5e73-45d6-b2cb-de0779f21ba6" providerId="ADAL" clId="{6B70902D-5F31-634B-96BB-98AECC59DBF4}" dt="2019-09-01T13:19:23.358" v="3398" actId="1076"/>
          <ac:picMkLst>
            <pc:docMk/>
            <pc:sldMk cId="1364845957" sldId="332"/>
            <ac:picMk id="11" creationId="{A4C55225-3508-AB47-95E8-CF8311DDBEF2}"/>
          </ac:picMkLst>
        </pc:picChg>
      </pc:sldChg>
      <pc:sldChg chg="addSp delSp modSp add ord">
        <pc:chgData name="Peter Verhas" userId="77c1d7d7-5e73-45d6-b2cb-de0779f21ba6" providerId="ADAL" clId="{6B70902D-5F31-634B-96BB-98AECC59DBF4}" dt="2019-09-05T19:32:33.468" v="4603" actId="20577"/>
        <pc:sldMkLst>
          <pc:docMk/>
          <pc:sldMk cId="2337188382" sldId="333"/>
        </pc:sldMkLst>
        <pc:spChg chg="del">
          <ac:chgData name="Peter Verhas" userId="77c1d7d7-5e73-45d6-b2cb-de0779f21ba6" providerId="ADAL" clId="{6B70902D-5F31-634B-96BB-98AECC59DBF4}" dt="2019-09-05T19:29:39.224" v="4513" actId="478"/>
          <ac:spMkLst>
            <pc:docMk/>
            <pc:sldMk cId="2337188382" sldId="333"/>
            <ac:spMk id="2" creationId="{D36373A1-6A94-0347-8509-2AFF7087A20C}"/>
          </ac:spMkLst>
        </pc:spChg>
        <pc:spChg chg="del">
          <ac:chgData name="Peter Verhas" userId="77c1d7d7-5e73-45d6-b2cb-de0779f21ba6" providerId="ADAL" clId="{6B70902D-5F31-634B-96BB-98AECC59DBF4}" dt="2019-09-05T19:29:36.370" v="4512" actId="478"/>
          <ac:spMkLst>
            <pc:docMk/>
            <pc:sldMk cId="2337188382" sldId="333"/>
            <ac:spMk id="3" creationId="{41143959-53E9-4C4B-8C1E-98AA955F4DE7}"/>
          </ac:spMkLst>
        </pc:spChg>
        <pc:spChg chg="del">
          <ac:chgData name="Peter Verhas" userId="77c1d7d7-5e73-45d6-b2cb-de0779f21ba6" providerId="ADAL" clId="{6B70902D-5F31-634B-96BB-98AECC59DBF4}" dt="2019-09-05T19:29:33.937" v="4511" actId="478"/>
          <ac:spMkLst>
            <pc:docMk/>
            <pc:sldMk cId="2337188382" sldId="333"/>
            <ac:spMk id="4" creationId="{7FB16985-9EBE-3140-96C0-22C090F540BF}"/>
          </ac:spMkLst>
        </pc:spChg>
        <pc:spChg chg="add del">
          <ac:chgData name="Peter Verhas" userId="77c1d7d7-5e73-45d6-b2cb-de0779f21ba6" providerId="ADAL" clId="{6B70902D-5F31-634B-96BB-98AECC59DBF4}" dt="2019-09-05T19:29:43.847" v="4515" actId="478"/>
          <ac:spMkLst>
            <pc:docMk/>
            <pc:sldMk cId="2337188382" sldId="333"/>
            <ac:spMk id="6" creationId="{8D5E59A2-2FCE-1741-A6F0-4CEEAA5B672A}"/>
          </ac:spMkLst>
        </pc:spChg>
        <pc:spChg chg="add mod">
          <ac:chgData name="Peter Verhas" userId="77c1d7d7-5e73-45d6-b2cb-de0779f21ba6" providerId="ADAL" clId="{6B70902D-5F31-634B-96BB-98AECC59DBF4}" dt="2019-09-05T19:32:33.468" v="4603" actId="20577"/>
          <ac:spMkLst>
            <pc:docMk/>
            <pc:sldMk cId="2337188382" sldId="333"/>
            <ac:spMk id="9" creationId="{553AD7B7-1376-C841-A332-FE34825A2618}"/>
          </ac:spMkLst>
        </pc:spChg>
        <pc:picChg chg="add del mod">
          <ac:chgData name="Peter Verhas" userId="77c1d7d7-5e73-45d6-b2cb-de0779f21ba6" providerId="ADAL" clId="{6B70902D-5F31-634B-96BB-98AECC59DBF4}" dt="2019-09-05T19:30:12.373" v="4517" actId="478"/>
          <ac:picMkLst>
            <pc:docMk/>
            <pc:sldMk cId="2337188382" sldId="333"/>
            <ac:picMk id="7" creationId="{AD1B2964-9E8F-344B-A7FE-DA6AA9EBEDE5}"/>
          </ac:picMkLst>
        </pc:picChg>
        <pc:picChg chg="add">
          <ac:chgData name="Peter Verhas" userId="77c1d7d7-5e73-45d6-b2cb-de0779f21ba6" providerId="ADAL" clId="{6B70902D-5F31-634B-96BB-98AECC59DBF4}" dt="2019-09-05T19:30:14.967" v="4518"/>
          <ac:picMkLst>
            <pc:docMk/>
            <pc:sldMk cId="2337188382" sldId="333"/>
            <ac:picMk id="8" creationId="{DA5D8E76-5299-4A4C-8ABF-D39EB00246BF}"/>
          </ac:picMkLst>
        </pc:picChg>
      </pc:sldChg>
      <pc:sldChg chg="modSp add ord">
        <pc:chgData name="Peter Verhas" userId="77c1d7d7-5e73-45d6-b2cb-de0779f21ba6" providerId="ADAL" clId="{6B70902D-5F31-634B-96BB-98AECC59DBF4}" dt="2019-09-05T19:32:53.902" v="4634" actId="20577"/>
        <pc:sldMkLst>
          <pc:docMk/>
          <pc:sldMk cId="667328790" sldId="334"/>
        </pc:sldMkLst>
        <pc:spChg chg="mod">
          <ac:chgData name="Peter Verhas" userId="77c1d7d7-5e73-45d6-b2cb-de0779f21ba6" providerId="ADAL" clId="{6B70902D-5F31-634B-96BB-98AECC59DBF4}" dt="2019-09-05T19:32:53.902" v="4634" actId="20577"/>
          <ac:spMkLst>
            <pc:docMk/>
            <pc:sldMk cId="667328790" sldId="334"/>
            <ac:spMk id="9" creationId="{553AD7B7-1376-C841-A332-FE34825A2618}"/>
          </ac:spMkLst>
        </pc:spChg>
      </pc:sldChg>
      <pc:sldChg chg="modSp add ord">
        <pc:chgData name="Peter Verhas" userId="77c1d7d7-5e73-45d6-b2cb-de0779f21ba6" providerId="ADAL" clId="{6B70902D-5F31-634B-96BB-98AECC59DBF4}" dt="2019-09-05T19:34:09.489" v="4676" actId="1076"/>
        <pc:sldMkLst>
          <pc:docMk/>
          <pc:sldMk cId="1537466200" sldId="335"/>
        </pc:sldMkLst>
        <pc:spChg chg="mod">
          <ac:chgData name="Peter Verhas" userId="77c1d7d7-5e73-45d6-b2cb-de0779f21ba6" providerId="ADAL" clId="{6B70902D-5F31-634B-96BB-98AECC59DBF4}" dt="2019-09-05T19:34:07.086" v="4675" actId="20577"/>
          <ac:spMkLst>
            <pc:docMk/>
            <pc:sldMk cId="1537466200" sldId="335"/>
            <ac:spMk id="9" creationId="{553AD7B7-1376-C841-A332-FE34825A2618}"/>
          </ac:spMkLst>
        </pc:spChg>
        <pc:picChg chg="mod">
          <ac:chgData name="Peter Verhas" userId="77c1d7d7-5e73-45d6-b2cb-de0779f21ba6" providerId="ADAL" clId="{6B70902D-5F31-634B-96BB-98AECC59DBF4}" dt="2019-09-05T19:34:09.489" v="4676" actId="1076"/>
          <ac:picMkLst>
            <pc:docMk/>
            <pc:sldMk cId="1537466200" sldId="335"/>
            <ac:picMk id="8" creationId="{DA5D8E76-5299-4A4C-8ABF-D39EB00246BF}"/>
          </ac:picMkLst>
        </pc:picChg>
      </pc:sldChg>
    </pc:docChg>
  </pc:docChgLst>
  <pc:docChgLst>
    <pc:chgData name="Peter Verhas" userId="77c1d7d7-5e73-45d6-b2cb-de0779f21ba6" providerId="ADAL" clId="{E6ACFCB1-8665-43D9-AFD5-28F9F8620161}"/>
    <pc:docChg chg="custSel delSld modSld sldOrd">
      <pc:chgData name="Peter Verhas" userId="77c1d7d7-5e73-45d6-b2cb-de0779f21ba6" providerId="ADAL" clId="{E6ACFCB1-8665-43D9-AFD5-28F9F8620161}" dt="2019-08-22T14:57:22.774" v="328"/>
      <pc:docMkLst>
        <pc:docMk/>
      </pc:docMkLst>
      <pc:sldChg chg="modSp">
        <pc:chgData name="Peter Verhas" userId="77c1d7d7-5e73-45d6-b2cb-de0779f21ba6" providerId="ADAL" clId="{E6ACFCB1-8665-43D9-AFD5-28F9F8620161}" dt="2019-08-22T14:30:34.055" v="69" actId="20577"/>
        <pc:sldMkLst>
          <pc:docMk/>
          <pc:sldMk cId="2671636450" sldId="278"/>
        </pc:sldMkLst>
        <pc:spChg chg="mod">
          <ac:chgData name="Peter Verhas" userId="77c1d7d7-5e73-45d6-b2cb-de0779f21ba6" providerId="ADAL" clId="{E6ACFCB1-8665-43D9-AFD5-28F9F8620161}" dt="2019-08-22T14:30:21.431" v="43" actId="20577"/>
          <ac:spMkLst>
            <pc:docMk/>
            <pc:sldMk cId="2671636450" sldId="278"/>
            <ac:spMk id="2" creationId="{2CE310BD-7A9D-4E45-8B41-F619F33D367B}"/>
          </ac:spMkLst>
        </pc:spChg>
        <pc:spChg chg="mod">
          <ac:chgData name="Peter Verhas" userId="77c1d7d7-5e73-45d6-b2cb-de0779f21ba6" providerId="ADAL" clId="{E6ACFCB1-8665-43D9-AFD5-28F9F8620161}" dt="2019-08-22T14:30:34.055" v="69" actId="20577"/>
          <ac:spMkLst>
            <pc:docMk/>
            <pc:sldMk cId="2671636450" sldId="278"/>
            <ac:spMk id="27" creationId="{F81CF88B-2ACE-C448-BF0F-AAE1F0FF9952}"/>
          </ac:spMkLst>
        </pc:spChg>
      </pc:sldChg>
      <pc:sldChg chg="modSp ord">
        <pc:chgData name="Peter Verhas" userId="77c1d7d7-5e73-45d6-b2cb-de0779f21ba6" providerId="ADAL" clId="{E6ACFCB1-8665-43D9-AFD5-28F9F8620161}" dt="2019-08-22T14:57:22.774" v="328"/>
        <pc:sldMkLst>
          <pc:docMk/>
          <pc:sldMk cId="452422526" sldId="280"/>
        </pc:sldMkLst>
        <pc:spChg chg="mod">
          <ac:chgData name="Peter Verhas" userId="77c1d7d7-5e73-45d6-b2cb-de0779f21ba6" providerId="ADAL" clId="{E6ACFCB1-8665-43D9-AFD5-28F9F8620161}" dt="2019-08-22T14:55:48.949" v="199" actId="20577"/>
          <ac:spMkLst>
            <pc:docMk/>
            <pc:sldMk cId="452422526" sldId="280"/>
            <ac:spMk id="8" creationId="{9DB64787-2253-5448-9B04-2A6DC3DB5204}"/>
          </ac:spMkLst>
        </pc:spChg>
        <pc:spChg chg="mod">
          <ac:chgData name="Peter Verhas" userId="77c1d7d7-5e73-45d6-b2cb-de0779f21ba6" providerId="ADAL" clId="{E6ACFCB1-8665-43D9-AFD5-28F9F8620161}" dt="2019-08-22T14:56:53.419" v="327" actId="14100"/>
          <ac:spMkLst>
            <pc:docMk/>
            <pc:sldMk cId="452422526" sldId="280"/>
            <ac:spMk id="21" creationId="{E2FB01BC-9EEE-C046-A6ED-AC458D9F7EFA}"/>
          </ac:spMkLst>
        </pc:spChg>
      </pc:sldChg>
      <pc:sldChg chg="modSp">
        <pc:chgData name="Peter Verhas" userId="77c1d7d7-5e73-45d6-b2cb-de0779f21ba6" providerId="ADAL" clId="{E6ACFCB1-8665-43D9-AFD5-28F9F8620161}" dt="2019-08-22T14:31:11.326" v="126" actId="20577"/>
        <pc:sldMkLst>
          <pc:docMk/>
          <pc:sldMk cId="3053724445" sldId="282"/>
        </pc:sldMkLst>
        <pc:spChg chg="mod">
          <ac:chgData name="Peter Verhas" userId="77c1d7d7-5e73-45d6-b2cb-de0779f21ba6" providerId="ADAL" clId="{E6ACFCB1-8665-43D9-AFD5-28F9F8620161}" dt="2019-08-22T14:31:11.326" v="126" actId="20577"/>
          <ac:spMkLst>
            <pc:docMk/>
            <pc:sldMk cId="3053724445" sldId="282"/>
            <ac:spMk id="21" creationId="{E2FB01BC-9EEE-C046-A6ED-AC458D9F7EFA}"/>
          </ac:spMkLst>
        </pc:spChg>
      </pc:sldChg>
      <pc:sldChg chg="addSp delSp modSp">
        <pc:chgData name="Peter Verhas" userId="77c1d7d7-5e73-45d6-b2cb-de0779f21ba6" providerId="ADAL" clId="{E6ACFCB1-8665-43D9-AFD5-28F9F8620161}" dt="2019-08-22T14:55:13.715" v="178" actId="403"/>
        <pc:sldMkLst>
          <pc:docMk/>
          <pc:sldMk cId="2025779711" sldId="285"/>
        </pc:sldMkLst>
        <pc:spChg chg="mod">
          <ac:chgData name="Peter Verhas" userId="77c1d7d7-5e73-45d6-b2cb-de0779f21ba6" providerId="ADAL" clId="{E6ACFCB1-8665-43D9-AFD5-28F9F8620161}" dt="2019-08-22T14:33:12.854" v="164" actId="20577"/>
          <ac:spMkLst>
            <pc:docMk/>
            <pc:sldMk cId="2025779711" sldId="285"/>
            <ac:spMk id="13" creationId="{F79DEBA9-826B-5F49-BD25-C83494C36BBC}"/>
          </ac:spMkLst>
        </pc:spChg>
        <pc:spChg chg="mod">
          <ac:chgData name="Peter Verhas" userId="77c1d7d7-5e73-45d6-b2cb-de0779f21ba6" providerId="ADAL" clId="{E6ACFCB1-8665-43D9-AFD5-28F9F8620161}" dt="2019-08-22T14:32:38.869" v="150" actId="20577"/>
          <ac:spMkLst>
            <pc:docMk/>
            <pc:sldMk cId="2025779711" sldId="285"/>
            <ac:spMk id="15" creationId="{56D91FBB-7706-7A42-9EF1-5A88B44CF5EB}"/>
          </ac:spMkLst>
        </pc:spChg>
        <pc:spChg chg="mod">
          <ac:chgData name="Peter Verhas" userId="77c1d7d7-5e73-45d6-b2cb-de0779f21ba6" providerId="ADAL" clId="{E6ACFCB1-8665-43D9-AFD5-28F9F8620161}" dt="2019-08-22T14:55:13.715" v="178" actId="403"/>
          <ac:spMkLst>
            <pc:docMk/>
            <pc:sldMk cId="2025779711" sldId="285"/>
            <ac:spMk id="19" creationId="{8F611ADB-262F-B745-82BD-D6828038B60B}"/>
          </ac:spMkLst>
        </pc:spChg>
        <pc:picChg chg="del">
          <ac:chgData name="Peter Verhas" userId="77c1d7d7-5e73-45d6-b2cb-de0779f21ba6" providerId="ADAL" clId="{E6ACFCB1-8665-43D9-AFD5-28F9F8620161}" dt="2019-08-22T14:32:27.073" v="131" actId="478"/>
          <ac:picMkLst>
            <pc:docMk/>
            <pc:sldMk cId="2025779711" sldId="285"/>
            <ac:picMk id="14" creationId="{E1080BAA-0D0D-D346-9ABC-80DBA3A4F2C3}"/>
          </ac:picMkLst>
        </pc:picChg>
        <pc:picChg chg="add mod">
          <ac:chgData name="Peter Verhas" userId="77c1d7d7-5e73-45d6-b2cb-de0779f21ba6" providerId="ADAL" clId="{E6ACFCB1-8665-43D9-AFD5-28F9F8620161}" dt="2019-08-22T14:32:30.103" v="132" actId="1076"/>
          <ac:picMkLst>
            <pc:docMk/>
            <pc:sldMk cId="2025779711" sldId="285"/>
            <ac:picMk id="16" creationId="{B53EFD57-E0C6-4F1E-8595-F2D22F2ED2D8}"/>
          </ac:picMkLst>
        </pc:picChg>
      </pc:sldChg>
    </pc:docChg>
  </pc:docChgLst>
  <pc:docChgLst>
    <pc:chgData name="Peter Verhas" userId="77c1d7d7-5e73-45d6-b2cb-de0779f21ba6" providerId="ADAL" clId="{3F02089B-B3F9-422F-A6A2-A5A33E5D7452}"/>
    <pc:docChg chg="addSld modSld">
      <pc:chgData name="Peter Verhas" userId="77c1d7d7-5e73-45d6-b2cb-de0779f21ba6" providerId="ADAL" clId="{3F02089B-B3F9-422F-A6A2-A5A33E5D7452}" dt="2019-08-28T12:53:09.729" v="162" actId="20577"/>
      <pc:docMkLst>
        <pc:docMk/>
      </pc:docMkLst>
      <pc:sldChg chg="modSp">
        <pc:chgData name="Peter Verhas" userId="77c1d7d7-5e73-45d6-b2cb-de0779f21ba6" providerId="ADAL" clId="{3F02089B-B3F9-422F-A6A2-A5A33E5D7452}" dt="2019-08-28T12:53:09.729" v="162" actId="20577"/>
        <pc:sldMkLst>
          <pc:docMk/>
          <pc:sldMk cId="3945371010" sldId="300"/>
        </pc:sldMkLst>
        <pc:spChg chg="mod">
          <ac:chgData name="Peter Verhas" userId="77c1d7d7-5e73-45d6-b2cb-de0779f21ba6" providerId="ADAL" clId="{3F02089B-B3F9-422F-A6A2-A5A33E5D7452}" dt="2019-08-28T12:53:09.729" v="162" actId="20577"/>
          <ac:spMkLst>
            <pc:docMk/>
            <pc:sldMk cId="3945371010" sldId="300"/>
            <ac:spMk id="12" creationId="{E2FB01BC-9EEE-C046-A6ED-AC458D9F7EFA}"/>
          </ac:spMkLst>
        </pc:spChg>
      </pc:sldChg>
      <pc:sldChg chg="modSp add">
        <pc:chgData name="Peter Verhas" userId="77c1d7d7-5e73-45d6-b2cb-de0779f21ba6" providerId="ADAL" clId="{3F02089B-B3F9-422F-A6A2-A5A33E5D7452}" dt="2019-08-28T12:51:54.242" v="143" actId="20577"/>
        <pc:sldMkLst>
          <pc:docMk/>
          <pc:sldMk cId="2176403485" sldId="314"/>
        </pc:sldMkLst>
        <pc:spChg chg="mod">
          <ac:chgData name="Peter Verhas" userId="77c1d7d7-5e73-45d6-b2cb-de0779f21ba6" providerId="ADAL" clId="{3F02089B-B3F9-422F-A6A2-A5A33E5D7452}" dt="2019-08-28T12:51:54.242" v="143" actId="20577"/>
          <ac:spMkLst>
            <pc:docMk/>
            <pc:sldMk cId="2176403485" sldId="314"/>
            <ac:spMk id="12" creationId="{E2FB01BC-9EEE-C046-A6ED-AC458D9F7EF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TYPO in the title is intended to demonstrate communication redundancy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1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/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rgbClr val="77CED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/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dundant_code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dundancy_(information_theory)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jpeg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jpeg"/><Relationship Id="rId4" Type="http://schemas.openxmlformats.org/officeDocument/2006/relationships/image" Target="../media/image1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809166-485B-544C-B18A-E0C43A349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B4D602-C177-B847-811C-16B606752C71}"/>
              </a:ext>
            </a:extLst>
          </p:cNvPr>
          <p:cNvSpPr/>
          <p:nvPr/>
        </p:nvSpPr>
        <p:spPr>
          <a:xfrm>
            <a:off x="0" y="3414531"/>
            <a:ext cx="9144000" cy="172896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310BD-7A9D-4E45-8B41-F619F33D367B}"/>
              </a:ext>
            </a:extLst>
          </p:cNvPr>
          <p:cNvSpPr txBox="1"/>
          <p:nvPr/>
        </p:nvSpPr>
        <p:spPr>
          <a:xfrm>
            <a:off x="1472453" y="3616067"/>
            <a:ext cx="619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spc="300">
                <a:solidFill>
                  <a:schemeClr val="bg1"/>
                </a:solidFill>
              </a:rPr>
              <a:t>Code generation, the good part</a:t>
            </a:r>
            <a:endParaRPr lang="hu-HU" sz="2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57E497-818D-004A-930D-9BECAA8A9C91}"/>
              </a:ext>
            </a:extLst>
          </p:cNvPr>
          <p:cNvGrpSpPr/>
          <p:nvPr/>
        </p:nvGrpSpPr>
        <p:grpSpPr>
          <a:xfrm>
            <a:off x="2654617" y="1690542"/>
            <a:ext cx="3809612" cy="317138"/>
            <a:chOff x="2417933" y="1677699"/>
            <a:chExt cx="4079520" cy="33960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252187-C253-CB4E-8C22-9BF8DFA8B5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7933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0C8EFB-DBFE-A64C-8279-F0E73D361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4040968" y="1677699"/>
              <a:ext cx="905622" cy="339607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CF8BB2C-D75E-D146-B58B-DAD13701A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017" y="1807501"/>
              <a:ext cx="14384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394CF06-FB9B-7949-9CF4-956BE71C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496" y="2162768"/>
            <a:ext cx="4290224" cy="6695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1CF88B-2ACE-C448-BF0F-AAE1F0FF9952}"/>
              </a:ext>
            </a:extLst>
          </p:cNvPr>
          <p:cNvSpPr txBox="1">
            <a:spLocks/>
          </p:cNvSpPr>
          <p:nvPr/>
        </p:nvSpPr>
        <p:spPr>
          <a:xfrm>
            <a:off x="2653791" y="4185501"/>
            <a:ext cx="3813270" cy="535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hu-HU" sz="1600" b="1" spc="400">
                <a:solidFill>
                  <a:srgbClr val="FCBF00"/>
                </a:solidFill>
              </a:rPr>
              <a:t>PETER VERHAS</a:t>
            </a:r>
            <a:endParaRPr lang="hu-HU" sz="1400" b="1" spc="400">
              <a:solidFill>
                <a:srgbClr val="FCB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636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85449-132E-6E49-AE9A-83B15437B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53AD7B7-1376-C841-A332-FE34825A2618}"/>
              </a:ext>
            </a:extLst>
          </p:cNvPr>
          <p:cNvSpPr txBox="1">
            <a:spLocks/>
          </p:cNvSpPr>
          <p:nvPr/>
        </p:nvSpPr>
        <p:spPr>
          <a:xfrm>
            <a:off x="1633662" y="1824899"/>
            <a:ext cx="5876676" cy="14937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SECTION 2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CODE REDUNDANCY</a:t>
            </a:r>
            <a:endParaRPr lang="en-US" sz="1400" b="1" spc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2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165FB81-9532-F646-9F9A-718300E03AEE}"/>
              </a:ext>
            </a:extLst>
          </p:cNvPr>
          <p:cNvSpPr txBox="1">
            <a:spLocks/>
          </p:cNvSpPr>
          <p:nvPr/>
        </p:nvSpPr>
        <p:spPr>
          <a:xfrm>
            <a:off x="1433258" y="1298057"/>
            <a:ext cx="6277484" cy="306897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+mj-lt"/>
                <a:hlinkClick r:id="rId3"/>
              </a:rPr>
              <a:t>https://en.wikipedia.org/wiki/Redundant_code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SAYS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1600" i="1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25AD2F-07B6-AB4D-ABD8-63B0F23CE87F}"/>
              </a:ext>
            </a:extLst>
          </p:cNvPr>
          <p:cNvSpPr/>
          <p:nvPr/>
        </p:nvSpPr>
        <p:spPr>
          <a:xfrm>
            <a:off x="4140764" y="513136"/>
            <a:ext cx="862472" cy="86247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170D90-A5F3-6D4B-8652-703A05B78771}"/>
              </a:ext>
            </a:extLst>
          </p:cNvPr>
          <p:cNvSpPr txBox="1">
            <a:spLocks/>
          </p:cNvSpPr>
          <p:nvPr/>
        </p:nvSpPr>
        <p:spPr>
          <a:xfrm rot="10800000">
            <a:off x="4035321" y="639552"/>
            <a:ext cx="1073358" cy="64840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4400" b="1" spc="267">
              <a:solidFill>
                <a:schemeClr val="bg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34111-4A72-6240-8EAD-5D34B48C1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4" y="2984570"/>
            <a:ext cx="7720391" cy="1442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EDBEB-489C-704C-BF83-6CA7B33A4BDC}"/>
              </a:ext>
            </a:extLst>
          </p:cNvPr>
          <p:cNvSpPr txBox="1"/>
          <p:nvPr/>
        </p:nvSpPr>
        <p:spPr>
          <a:xfrm>
            <a:off x="343208" y="2637758"/>
            <a:ext cx="368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DE038-0D69-C041-AA83-8ECB0C4AB479}"/>
              </a:ext>
            </a:extLst>
          </p:cNvPr>
          <p:cNvSpPr txBox="1"/>
          <p:nvPr/>
        </p:nvSpPr>
        <p:spPr>
          <a:xfrm>
            <a:off x="8419501" y="4116643"/>
            <a:ext cx="368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352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165FB81-9532-F646-9F9A-718300E03AEE}"/>
              </a:ext>
            </a:extLst>
          </p:cNvPr>
          <p:cNvSpPr txBox="1">
            <a:spLocks/>
          </p:cNvSpPr>
          <p:nvPr/>
        </p:nvSpPr>
        <p:spPr>
          <a:xfrm>
            <a:off x="1433258" y="1298057"/>
            <a:ext cx="6277484" cy="306897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  <a:hlinkClick r:id="rId3"/>
              </a:rPr>
              <a:t>https://en.wikipedia.org/wiki/Redundancy_(information_theory)</a:t>
            </a:r>
            <a:endParaRPr lang="en-US" sz="160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SAYS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160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160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1600" b="1" i="1" spc="267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25AD2F-07B6-AB4D-ABD8-63B0F23CE87F}"/>
              </a:ext>
            </a:extLst>
          </p:cNvPr>
          <p:cNvSpPr/>
          <p:nvPr/>
        </p:nvSpPr>
        <p:spPr>
          <a:xfrm>
            <a:off x="4140764" y="513136"/>
            <a:ext cx="862472" cy="86247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170D90-A5F3-6D4B-8652-703A05B78771}"/>
              </a:ext>
            </a:extLst>
          </p:cNvPr>
          <p:cNvSpPr txBox="1">
            <a:spLocks/>
          </p:cNvSpPr>
          <p:nvPr/>
        </p:nvSpPr>
        <p:spPr>
          <a:xfrm rot="10800000">
            <a:off x="4035321" y="639552"/>
            <a:ext cx="1073358" cy="64840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4400" b="1" spc="267">
              <a:solidFill>
                <a:schemeClr val="bg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06F9D-44BB-0D46-AD88-5129CC3F5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1" y="2997995"/>
            <a:ext cx="7601478" cy="13791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71DE17-8C58-634F-86A6-2A47588A4E3C}"/>
              </a:ext>
            </a:extLst>
          </p:cNvPr>
          <p:cNvSpPr txBox="1"/>
          <p:nvPr/>
        </p:nvSpPr>
        <p:spPr>
          <a:xfrm>
            <a:off x="555677" y="2366486"/>
            <a:ext cx="80714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FF0000"/>
                </a:solidFill>
              </a:rPr>
              <a:t>????????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061EDBEB-489C-704C-BF83-6CA7B33A4BDC}"/>
              </a:ext>
            </a:extLst>
          </p:cNvPr>
          <p:cNvSpPr txBox="1"/>
          <p:nvPr/>
        </p:nvSpPr>
        <p:spPr>
          <a:xfrm>
            <a:off x="400200" y="2659060"/>
            <a:ext cx="368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39DDE038-0D69-C041-AA83-8ECB0C4AB479}"/>
              </a:ext>
            </a:extLst>
          </p:cNvPr>
          <p:cNvSpPr txBox="1"/>
          <p:nvPr/>
        </p:nvSpPr>
        <p:spPr>
          <a:xfrm>
            <a:off x="8304324" y="4084558"/>
            <a:ext cx="368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95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25AD2F-07B6-AB4D-ABD8-63B0F23CE87F}"/>
              </a:ext>
            </a:extLst>
          </p:cNvPr>
          <p:cNvSpPr/>
          <p:nvPr/>
        </p:nvSpPr>
        <p:spPr>
          <a:xfrm>
            <a:off x="4140764" y="513136"/>
            <a:ext cx="862472" cy="86247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170D90-A5F3-6D4B-8652-703A05B78771}"/>
              </a:ext>
            </a:extLst>
          </p:cNvPr>
          <p:cNvSpPr txBox="1">
            <a:spLocks/>
          </p:cNvSpPr>
          <p:nvPr/>
        </p:nvSpPr>
        <p:spPr>
          <a:xfrm rot="10800000">
            <a:off x="4035321" y="639552"/>
            <a:ext cx="1073358" cy="64840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4400" b="1" spc="267">
              <a:solidFill>
                <a:schemeClr val="bg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pic>
        <p:nvPicPr>
          <p:cNvPr id="4" name="Picture3">
            <a:extLst>
              <a:ext uri="{FF2B5EF4-FFF2-40B4-BE49-F238E27FC236}">
                <a16:creationId xmlns:a16="http://schemas.microsoft.com/office/drawing/2014/main" id="{D0B06F9D-44BB-0D46-AD88-5129CC3F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1" y="2997995"/>
            <a:ext cx="7615936" cy="1381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CE8B-3F07-0340-9F43-A319669037B3}"/>
              </a:ext>
            </a:extLst>
          </p:cNvPr>
          <p:cNvSpPr txBox="1"/>
          <p:nvPr/>
        </p:nvSpPr>
        <p:spPr>
          <a:xfrm>
            <a:off x="1827883" y="1697358"/>
            <a:ext cx="546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382195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25AD2F-07B6-AB4D-ABD8-63B0F23CE87F}"/>
              </a:ext>
            </a:extLst>
          </p:cNvPr>
          <p:cNvSpPr/>
          <p:nvPr/>
        </p:nvSpPr>
        <p:spPr>
          <a:xfrm>
            <a:off x="4140764" y="513136"/>
            <a:ext cx="862472" cy="86247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170D90-A5F3-6D4B-8652-703A05B78771}"/>
              </a:ext>
            </a:extLst>
          </p:cNvPr>
          <p:cNvSpPr txBox="1">
            <a:spLocks/>
          </p:cNvSpPr>
          <p:nvPr/>
        </p:nvSpPr>
        <p:spPr>
          <a:xfrm rot="10800000">
            <a:off x="4035321" y="639552"/>
            <a:ext cx="1073358" cy="64840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4400" b="1" spc="267">
              <a:solidFill>
                <a:schemeClr val="bg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06F9D-44BB-0D46-AD88-5129CC3F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6" y="2997995"/>
            <a:ext cx="6425946" cy="1165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CE8B-3F07-0340-9F43-A319669037B3}"/>
              </a:ext>
            </a:extLst>
          </p:cNvPr>
          <p:cNvSpPr txBox="1"/>
          <p:nvPr/>
        </p:nvSpPr>
        <p:spPr>
          <a:xfrm>
            <a:off x="1827883" y="1697358"/>
            <a:ext cx="1559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It can</a:t>
            </a:r>
          </a:p>
        </p:txBody>
      </p:sp>
    </p:spTree>
    <p:extLst>
      <p:ext uri="{BB962C8B-B14F-4D97-AF65-F5344CB8AC3E}">
        <p14:creationId xmlns:p14="http://schemas.microsoft.com/office/powerpoint/2010/main" val="1692889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25AD2F-07B6-AB4D-ABD8-63B0F23CE87F}"/>
              </a:ext>
            </a:extLst>
          </p:cNvPr>
          <p:cNvSpPr/>
          <p:nvPr/>
        </p:nvSpPr>
        <p:spPr>
          <a:xfrm>
            <a:off x="4140764" y="513136"/>
            <a:ext cx="862472" cy="86247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170D90-A5F3-6D4B-8652-703A05B78771}"/>
              </a:ext>
            </a:extLst>
          </p:cNvPr>
          <p:cNvSpPr txBox="1">
            <a:spLocks/>
          </p:cNvSpPr>
          <p:nvPr/>
        </p:nvSpPr>
        <p:spPr>
          <a:xfrm rot="10800000">
            <a:off x="4035321" y="639552"/>
            <a:ext cx="1073358" cy="64840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4400" b="1" spc="267">
              <a:solidFill>
                <a:schemeClr val="bg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06F9D-44BB-0D46-AD88-5129CC3F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6" y="2997995"/>
            <a:ext cx="4045966" cy="734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CE8B-3F07-0340-9F43-A319669037B3}"/>
              </a:ext>
            </a:extLst>
          </p:cNvPr>
          <p:cNvSpPr txBox="1"/>
          <p:nvPr/>
        </p:nvSpPr>
        <p:spPr>
          <a:xfrm>
            <a:off x="1827883" y="1697358"/>
            <a:ext cx="2329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It can be</a:t>
            </a:r>
          </a:p>
        </p:txBody>
      </p:sp>
    </p:spTree>
    <p:extLst>
      <p:ext uri="{BB962C8B-B14F-4D97-AF65-F5344CB8AC3E}">
        <p14:creationId xmlns:p14="http://schemas.microsoft.com/office/powerpoint/2010/main" val="23661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25AD2F-07B6-AB4D-ABD8-63B0F23CE87F}"/>
              </a:ext>
            </a:extLst>
          </p:cNvPr>
          <p:cNvSpPr/>
          <p:nvPr/>
        </p:nvSpPr>
        <p:spPr>
          <a:xfrm>
            <a:off x="4140764" y="513136"/>
            <a:ext cx="862472" cy="86247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170D90-A5F3-6D4B-8652-703A05B78771}"/>
              </a:ext>
            </a:extLst>
          </p:cNvPr>
          <p:cNvSpPr txBox="1">
            <a:spLocks/>
          </p:cNvSpPr>
          <p:nvPr/>
        </p:nvSpPr>
        <p:spPr>
          <a:xfrm rot="10800000">
            <a:off x="4035321" y="639552"/>
            <a:ext cx="1073358" cy="64840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4400" b="1" spc="267">
              <a:solidFill>
                <a:schemeClr val="bg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06F9D-44BB-0D46-AD88-5129CC3F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" y="2997995"/>
            <a:ext cx="1665986" cy="302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CE8B-3F07-0340-9F43-A319669037B3}"/>
              </a:ext>
            </a:extLst>
          </p:cNvPr>
          <p:cNvSpPr txBox="1"/>
          <p:nvPr/>
        </p:nvSpPr>
        <p:spPr>
          <a:xfrm>
            <a:off x="1827883" y="1697358"/>
            <a:ext cx="5488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It can be compressed</a:t>
            </a:r>
          </a:p>
        </p:txBody>
      </p:sp>
    </p:spTree>
    <p:extLst>
      <p:ext uri="{BB962C8B-B14F-4D97-AF65-F5344CB8AC3E}">
        <p14:creationId xmlns:p14="http://schemas.microsoft.com/office/powerpoint/2010/main" val="1682046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4958"/>
            <a:ext cx="9144000" cy="51435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25AD2F-07B6-AB4D-ABD8-63B0F23CE87F}"/>
              </a:ext>
            </a:extLst>
          </p:cNvPr>
          <p:cNvSpPr/>
          <p:nvPr/>
        </p:nvSpPr>
        <p:spPr>
          <a:xfrm>
            <a:off x="4140764" y="513136"/>
            <a:ext cx="862472" cy="86247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170D90-A5F3-6D4B-8652-703A05B78771}"/>
              </a:ext>
            </a:extLst>
          </p:cNvPr>
          <p:cNvSpPr txBox="1">
            <a:spLocks/>
          </p:cNvSpPr>
          <p:nvPr/>
        </p:nvSpPr>
        <p:spPr>
          <a:xfrm rot="10800000">
            <a:off x="4035321" y="639552"/>
            <a:ext cx="1073358" cy="64840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4400" b="1" spc="267">
              <a:solidFill>
                <a:schemeClr val="bg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9CE8B-3F07-0340-9F43-A319669037B3}"/>
              </a:ext>
            </a:extLst>
          </p:cNvPr>
          <p:cNvSpPr txBox="1"/>
          <p:nvPr/>
        </p:nvSpPr>
        <p:spPr>
          <a:xfrm>
            <a:off x="1827883" y="1697358"/>
            <a:ext cx="5488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It can be compressed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B5DE48-E552-BD4E-BECE-8A1FABCF8947}"/>
              </a:ext>
            </a:extLst>
          </p:cNvPr>
          <p:cNvGrpSpPr/>
          <p:nvPr/>
        </p:nvGrpSpPr>
        <p:grpSpPr>
          <a:xfrm>
            <a:off x="155944" y="3514517"/>
            <a:ext cx="8832112" cy="692391"/>
            <a:chOff x="155944" y="3514517"/>
            <a:chExt cx="8832112" cy="692391"/>
          </a:xfrm>
        </p:grpSpPr>
        <p:pic>
          <p:nvPicPr>
            <p:cNvPr id="8" name="Picture 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DCEAFE0-18B5-3D43-929B-A01AA9801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44" y="3514517"/>
              <a:ext cx="5116474" cy="347226"/>
            </a:xfrm>
            <a:prstGeom prst="rect">
              <a:avLst/>
            </a:prstGeom>
          </p:spPr>
        </p:pic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B7E6DE44-93F7-384C-B016-B76FCA44B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44" y="3861745"/>
              <a:ext cx="8832112" cy="345163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D7C7DBFB-564C-C947-8E16-481CB4081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418" y="3514518"/>
              <a:ext cx="3715638" cy="34722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31C9C1C-2244-2745-A72E-534B1591C923}"/>
              </a:ext>
            </a:extLst>
          </p:cNvPr>
          <p:cNvSpPr txBox="1"/>
          <p:nvPr/>
        </p:nvSpPr>
        <p:spPr>
          <a:xfrm>
            <a:off x="6039293" y="4685414"/>
            <a:ext cx="1418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Huffmann</a:t>
            </a:r>
            <a:r>
              <a:rPr lang="en-US" dirty="0"/>
              <a:t> Coding</a:t>
            </a:r>
          </a:p>
        </p:txBody>
      </p:sp>
    </p:spTree>
    <p:extLst>
      <p:ext uri="{BB962C8B-B14F-4D97-AF65-F5344CB8AC3E}">
        <p14:creationId xmlns:p14="http://schemas.microsoft.com/office/powerpoint/2010/main" val="309152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25AD2F-07B6-AB4D-ABD8-63B0F23CE87F}"/>
              </a:ext>
            </a:extLst>
          </p:cNvPr>
          <p:cNvSpPr/>
          <p:nvPr/>
        </p:nvSpPr>
        <p:spPr>
          <a:xfrm>
            <a:off x="4140764" y="513136"/>
            <a:ext cx="862472" cy="86247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170D90-A5F3-6D4B-8652-703A05B78771}"/>
              </a:ext>
            </a:extLst>
          </p:cNvPr>
          <p:cNvSpPr txBox="1">
            <a:spLocks/>
          </p:cNvSpPr>
          <p:nvPr/>
        </p:nvSpPr>
        <p:spPr>
          <a:xfrm rot="10800000">
            <a:off x="4035321" y="639552"/>
            <a:ext cx="1073358" cy="64840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4400" b="1" spc="267">
              <a:solidFill>
                <a:schemeClr val="bg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9CE8B-3F07-0340-9F43-A319669037B3}"/>
              </a:ext>
            </a:extLst>
          </p:cNvPr>
          <p:cNvSpPr txBox="1"/>
          <p:nvPr/>
        </p:nvSpPr>
        <p:spPr>
          <a:xfrm>
            <a:off x="1827883" y="1697358"/>
            <a:ext cx="5488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It can be compressed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B5DE48-E552-BD4E-BECE-8A1FABCF8947}"/>
              </a:ext>
            </a:extLst>
          </p:cNvPr>
          <p:cNvGrpSpPr/>
          <p:nvPr/>
        </p:nvGrpSpPr>
        <p:grpSpPr>
          <a:xfrm>
            <a:off x="155944" y="3514517"/>
            <a:ext cx="8832112" cy="692391"/>
            <a:chOff x="155944" y="3514517"/>
            <a:chExt cx="8832112" cy="692391"/>
          </a:xfrm>
          <a:solidFill>
            <a:schemeClr val="bg1"/>
          </a:solidFill>
        </p:grpSpPr>
        <p:pic>
          <p:nvPicPr>
            <p:cNvPr id="8" name="Picture 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DCEAFE0-18B5-3D43-929B-A01AA9801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44" y="3514517"/>
              <a:ext cx="5116474" cy="347226"/>
            </a:xfrm>
            <a:prstGeom prst="rect">
              <a:avLst/>
            </a:prstGeom>
            <a:grpFill/>
          </p:spPr>
        </p:pic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B7E6DE44-93F7-384C-B016-B76FCA44B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44" y="3861745"/>
              <a:ext cx="8832112" cy="345163"/>
            </a:xfrm>
            <a:prstGeom prst="rect">
              <a:avLst/>
            </a:prstGeom>
            <a:grpFill/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D7C7DBFB-564C-C947-8E16-481CB4081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418" y="3514518"/>
              <a:ext cx="3715638" cy="347226"/>
            </a:xfrm>
            <a:prstGeom prst="rect">
              <a:avLst/>
            </a:prstGeom>
            <a:grpFill/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8B2F92F-627D-BB42-BE73-DC37F84F00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2C951-B9AD-6E4F-8D01-482F5122D314}"/>
              </a:ext>
            </a:extLst>
          </p:cNvPr>
          <p:cNvSpPr txBox="1"/>
          <p:nvPr/>
        </p:nvSpPr>
        <p:spPr>
          <a:xfrm>
            <a:off x="577704" y="16955"/>
            <a:ext cx="915462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>
                <a:solidFill>
                  <a:srgbClr val="C00000"/>
                </a:solidFill>
              </a:rPr>
              <a:t>82%</a:t>
            </a:r>
          </a:p>
        </p:txBody>
      </p:sp>
    </p:spTree>
    <p:extLst>
      <p:ext uri="{BB962C8B-B14F-4D97-AF65-F5344CB8AC3E}">
        <p14:creationId xmlns:p14="http://schemas.microsoft.com/office/powerpoint/2010/main" val="3090816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25AD2F-07B6-AB4D-ABD8-63B0F23CE87F}"/>
              </a:ext>
            </a:extLst>
          </p:cNvPr>
          <p:cNvSpPr/>
          <p:nvPr/>
        </p:nvSpPr>
        <p:spPr>
          <a:xfrm>
            <a:off x="4140764" y="513136"/>
            <a:ext cx="862472" cy="86247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170D90-A5F3-6D4B-8652-703A05B78771}"/>
              </a:ext>
            </a:extLst>
          </p:cNvPr>
          <p:cNvSpPr txBox="1">
            <a:spLocks/>
          </p:cNvSpPr>
          <p:nvPr/>
        </p:nvSpPr>
        <p:spPr>
          <a:xfrm rot="10800000">
            <a:off x="4035321" y="639552"/>
            <a:ext cx="1073358" cy="648401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4400" b="1" spc="267">
              <a:solidFill>
                <a:schemeClr val="bg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9CE8B-3F07-0340-9F43-A319669037B3}"/>
              </a:ext>
            </a:extLst>
          </p:cNvPr>
          <p:cNvSpPr txBox="1"/>
          <p:nvPr/>
        </p:nvSpPr>
        <p:spPr>
          <a:xfrm>
            <a:off x="1827883" y="1697358"/>
            <a:ext cx="5488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It can be compressed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B5DE48-E552-BD4E-BECE-8A1FABCF8947}"/>
              </a:ext>
            </a:extLst>
          </p:cNvPr>
          <p:cNvGrpSpPr/>
          <p:nvPr/>
        </p:nvGrpSpPr>
        <p:grpSpPr>
          <a:xfrm>
            <a:off x="155944" y="3514517"/>
            <a:ext cx="8832112" cy="692391"/>
            <a:chOff x="155944" y="3514517"/>
            <a:chExt cx="8832112" cy="692391"/>
          </a:xfrm>
          <a:solidFill>
            <a:schemeClr val="bg1"/>
          </a:solidFill>
        </p:grpSpPr>
        <p:pic>
          <p:nvPicPr>
            <p:cNvPr id="8" name="Picture 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DCEAFE0-18B5-3D43-929B-A01AA9801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44" y="3514517"/>
              <a:ext cx="5116474" cy="347226"/>
            </a:xfrm>
            <a:prstGeom prst="rect">
              <a:avLst/>
            </a:prstGeom>
            <a:grpFill/>
          </p:spPr>
        </p:pic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B7E6DE44-93F7-384C-B016-B76FCA44B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44" y="3861745"/>
              <a:ext cx="8832112" cy="345163"/>
            </a:xfrm>
            <a:prstGeom prst="rect">
              <a:avLst/>
            </a:prstGeom>
            <a:grpFill/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D7C7DBFB-564C-C947-8E16-481CB4081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418" y="3514518"/>
              <a:ext cx="3715638" cy="347226"/>
            </a:xfrm>
            <a:prstGeom prst="rect">
              <a:avLst/>
            </a:prstGeom>
            <a:grpFill/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8B2F92F-627D-BB42-BE73-DC37F84F00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2C951-B9AD-6E4F-8D01-482F5122D314}"/>
              </a:ext>
            </a:extLst>
          </p:cNvPr>
          <p:cNvSpPr txBox="1"/>
          <p:nvPr/>
        </p:nvSpPr>
        <p:spPr>
          <a:xfrm>
            <a:off x="577704" y="16955"/>
            <a:ext cx="915462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>
                <a:solidFill>
                  <a:srgbClr val="C00000"/>
                </a:solidFill>
              </a:rPr>
              <a:t>82%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134111-4A72-6240-8EAD-5D34B48C1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4" y="1936800"/>
            <a:ext cx="7720391" cy="1442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1C4F9D-D7C6-9C40-8D0F-86F69AC87FD6}"/>
              </a:ext>
            </a:extLst>
          </p:cNvPr>
          <p:cNvSpPr/>
          <p:nvPr/>
        </p:nvSpPr>
        <p:spPr>
          <a:xfrm>
            <a:off x="577703" y="1936798"/>
            <a:ext cx="7720391" cy="1442657"/>
          </a:xfrm>
          <a:prstGeom prst="rect">
            <a:avLst/>
          </a:prstGeom>
          <a:solidFill>
            <a:schemeClr val="accent1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A97E0-4B0B-6E46-AF64-9912435B2A25}"/>
              </a:ext>
            </a:extLst>
          </p:cNvPr>
          <p:cNvSpPr txBox="1"/>
          <p:nvPr/>
        </p:nvSpPr>
        <p:spPr>
          <a:xfrm>
            <a:off x="4905691" y="2925153"/>
            <a:ext cx="254357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i="1" dirty="0"/>
              <a:t>… it is not the reason</a:t>
            </a:r>
          </a:p>
        </p:txBody>
      </p:sp>
    </p:spTree>
    <p:extLst>
      <p:ext uri="{BB962C8B-B14F-4D97-AF65-F5344CB8AC3E}">
        <p14:creationId xmlns:p14="http://schemas.microsoft.com/office/powerpoint/2010/main" val="19378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AGENDA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/>
              <a:t>W H Y,   W H E N,   W H A 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4336F-0A50-D647-A250-D289EB7F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3984171" y="1303964"/>
            <a:ext cx="5159829" cy="2389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r>
              <a:rPr lang="hu-HU" sz="2400" dirty="0" err="1"/>
              <a:t>Why</a:t>
            </a:r>
            <a:r>
              <a:rPr lang="hu-HU" sz="2400" dirty="0"/>
              <a:t> </a:t>
            </a:r>
            <a:r>
              <a:rPr lang="hu-HU" sz="2400" dirty="0" err="1"/>
              <a:t>do</a:t>
            </a:r>
            <a:r>
              <a:rPr lang="hu-HU" sz="2400" dirty="0"/>
              <a:t> we </a:t>
            </a:r>
            <a:r>
              <a:rPr lang="hu-HU" sz="2400" dirty="0" err="1"/>
              <a:t>generate</a:t>
            </a:r>
            <a:r>
              <a:rPr lang="hu-HU" sz="2400" dirty="0"/>
              <a:t> </a:t>
            </a:r>
            <a:r>
              <a:rPr lang="hu-HU" sz="2400" dirty="0" err="1"/>
              <a:t>code</a:t>
            </a:r>
            <a:r>
              <a:rPr lang="en-US" sz="2400" dirty="0"/>
              <a:t>?</a:t>
            </a:r>
          </a:p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endParaRPr lang="en-US" sz="2400" dirty="0"/>
          </a:p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r>
              <a:rPr lang="hu-HU" sz="2400" dirty="0" err="1"/>
              <a:t>When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generate</a:t>
            </a:r>
            <a:r>
              <a:rPr lang="hu-HU" sz="2400" dirty="0"/>
              <a:t> </a:t>
            </a:r>
            <a:r>
              <a:rPr lang="hu-HU" sz="2400" dirty="0" err="1"/>
              <a:t>code</a:t>
            </a:r>
            <a:r>
              <a:rPr lang="hu-HU" sz="2400" dirty="0"/>
              <a:t>?</a:t>
            </a:r>
          </a:p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endParaRPr lang="hu-HU" sz="2400" dirty="0"/>
          </a:p>
          <a:p>
            <a:pPr marL="457200" indent="-457200">
              <a:buClr>
                <a:srgbClr val="00AEEF"/>
              </a:buClr>
              <a:buFont typeface="Arial" charset="0"/>
              <a:buChar char="•"/>
            </a:pPr>
            <a:r>
              <a:rPr lang="hu-HU" sz="2400" dirty="0" err="1"/>
              <a:t>What</a:t>
            </a:r>
            <a:r>
              <a:rPr lang="hu-HU" sz="2400" dirty="0"/>
              <a:t> is Java::Geci     </a:t>
            </a:r>
            <a:r>
              <a:rPr lang="hu-HU" sz="2400" dirty="0" err="1"/>
              <a:t>framework</a:t>
            </a:r>
            <a:r>
              <a:rPr lang="hu-HU" sz="2400" dirty="0"/>
              <a:t>?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660FEC-1E88-B546-B2BF-C779D5ADB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3" t="13333" r="31160" b="13593"/>
          <a:stretch/>
        </p:blipFill>
        <p:spPr>
          <a:xfrm>
            <a:off x="0" y="845677"/>
            <a:ext cx="3984171" cy="398096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4FC5A8E-E1BE-8247-B447-6CA91C1F21E2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Graphic 18">
            <a:extLst>
              <a:ext uri="{FF2B5EF4-FFF2-40B4-BE49-F238E27FC236}">
                <a16:creationId xmlns:a16="http://schemas.microsoft.com/office/drawing/2014/main" id="{D51E758D-4395-384E-B881-77187D2A5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4352" y="3140149"/>
            <a:ext cx="156520" cy="2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24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>
                <a:solidFill>
                  <a:srgbClr val="134056"/>
                </a:solidFill>
              </a:rPr>
              <a:t>The </a:t>
            </a:r>
            <a:r>
              <a:rPr lang="hu-HU" sz="2000" b="1" spc="300" err="1">
                <a:solidFill>
                  <a:srgbClr val="134056"/>
                </a:solidFill>
              </a:rPr>
              <a:t>source</a:t>
            </a:r>
            <a:r>
              <a:rPr lang="hu-HU" sz="2000" b="1" spc="300">
                <a:solidFill>
                  <a:srgbClr val="134056"/>
                </a:solidFill>
              </a:rPr>
              <a:t> </a:t>
            </a:r>
            <a:r>
              <a:rPr lang="hu-HU" sz="2000" b="1" spc="300" err="1">
                <a:solidFill>
                  <a:srgbClr val="134056"/>
                </a:solidFill>
              </a:rPr>
              <a:t>code</a:t>
            </a:r>
            <a:r>
              <a:rPr lang="hu-HU" sz="2000" b="1" spc="300">
                <a:solidFill>
                  <a:srgbClr val="134056"/>
                </a:solidFill>
              </a:rPr>
              <a:t> is IT </a:t>
            </a:r>
            <a:r>
              <a:rPr lang="hu-HU" sz="2000" b="1" spc="300" err="1">
                <a:solidFill>
                  <a:srgbClr val="134056"/>
                </a:solidFill>
              </a:rPr>
              <a:t>redundant</a:t>
            </a:r>
            <a:endParaRPr lang="en-US" sz="2000" b="1" spc="30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spc="20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5807455" y="4877348"/>
            <a:ext cx="2908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pictures with the permission of the artist, </a:t>
            </a:r>
            <a:r>
              <a:rPr lang="en-US" sz="800" dirty="0" err="1">
                <a:solidFill>
                  <a:srgbClr val="FFFFFF"/>
                </a:solidFill>
              </a:rPr>
              <a:t>Máté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en-US" sz="800" dirty="0" err="1">
                <a:solidFill>
                  <a:srgbClr val="FFFFFF"/>
                </a:solidFill>
              </a:rPr>
              <a:t>Verhás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de-DE" sz="800" dirty="0">
                <a:solidFill>
                  <a:srgbClr val="FFFFFF"/>
                </a:solidFill>
              </a:rPr>
              <a:t>© 2018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3"/>
            <a:ext cx="5093867" cy="337102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228600" indent="0">
              <a:buNone/>
            </a:pPr>
            <a:r>
              <a:rPr lang="hu-HU" dirty="0" err="1"/>
              <a:t>Six</a:t>
            </a:r>
            <a:r>
              <a:rPr lang="hu-HU" dirty="0"/>
              <a:t> </a:t>
            </a:r>
            <a:r>
              <a:rPr lang="hu-HU" dirty="0" err="1"/>
              <a:t>Redundancy</a:t>
            </a:r>
            <a:r>
              <a:rPr lang="hu-HU" dirty="0"/>
              <a:t> </a:t>
            </a:r>
            <a:r>
              <a:rPr lang="hu-HU" dirty="0" err="1"/>
              <a:t>levels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0.	</a:t>
            </a:r>
            <a:r>
              <a:rPr lang="hu-HU" dirty="0" err="1"/>
              <a:t>Natural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1.	</a:t>
            </a:r>
            <a:r>
              <a:rPr lang="hu-HU" dirty="0" err="1"/>
              <a:t>Language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2.	</a:t>
            </a:r>
            <a:r>
              <a:rPr lang="hu-HU" dirty="0" err="1"/>
              <a:t>Structural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3.	Domain </a:t>
            </a:r>
            <a:r>
              <a:rPr lang="hu-HU" dirty="0" err="1"/>
              <a:t>induced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4.	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evolution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5.	</a:t>
            </a:r>
            <a:r>
              <a:rPr lang="hu-HU" dirty="0" err="1"/>
              <a:t>Programmer</a:t>
            </a:r>
            <a:r>
              <a:rPr lang="hu-HU" dirty="0"/>
              <a:t> </a:t>
            </a:r>
            <a:r>
              <a:rPr lang="hu-HU" dirty="0" err="1"/>
              <a:t>induced</a:t>
            </a:r>
            <a:endParaRPr lang="hu-H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F9156-1D74-154E-B366-09B87C5A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726" y="1276803"/>
            <a:ext cx="3559896" cy="35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0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Redundacy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level</a:t>
            </a:r>
            <a:r>
              <a:rPr lang="hu-HU" sz="2000" b="1" spc="300" dirty="0">
                <a:solidFill>
                  <a:srgbClr val="134056"/>
                </a:solidFill>
              </a:rPr>
              <a:t> #0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>
                <a:solidFill>
                  <a:srgbClr val="134056"/>
                </a:solidFill>
              </a:rPr>
              <a:t>N A T U R A L</a:t>
            </a:r>
            <a:endParaRPr lang="en-US" sz="2000" b="1" spc="300" dirty="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6687521" y="4872919"/>
            <a:ext cx="19094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Photo by Federico </a:t>
            </a:r>
            <a:r>
              <a:rPr lang="en-US" sz="800" dirty="0" err="1">
                <a:solidFill>
                  <a:srgbClr val="FFFFFF"/>
                </a:solidFill>
              </a:rPr>
              <a:t>Giampieri</a:t>
            </a:r>
            <a:r>
              <a:rPr lang="en-US" sz="800" dirty="0">
                <a:solidFill>
                  <a:srgbClr val="FFFFFF"/>
                </a:solidFill>
              </a:rPr>
              <a:t> on </a:t>
            </a:r>
            <a:r>
              <a:rPr lang="en-US" sz="800" dirty="0" err="1">
                <a:solidFill>
                  <a:srgbClr val="FFFFFF"/>
                </a:solidFill>
              </a:rPr>
              <a:t>Unsplash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3"/>
            <a:ext cx="4144025" cy="337102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571500" indent="-342900"/>
            <a:r>
              <a:rPr lang="hu-HU" dirty="0" err="1"/>
              <a:t>Spoken</a:t>
            </a:r>
            <a:r>
              <a:rPr lang="hu-HU" dirty="0"/>
              <a:t> </a:t>
            </a:r>
            <a:r>
              <a:rPr lang="hu-HU" dirty="0" err="1"/>
              <a:t>language</a:t>
            </a:r>
            <a:r>
              <a:rPr lang="hu-HU" dirty="0"/>
              <a:t> is </a:t>
            </a:r>
            <a:r>
              <a:rPr lang="hu-HU" dirty="0" err="1"/>
              <a:t>redundant</a:t>
            </a:r>
            <a:endParaRPr lang="hu-HU" dirty="0"/>
          </a:p>
          <a:p>
            <a:pPr marL="571500" indent="-342900"/>
            <a:r>
              <a:rPr lang="hu-HU" dirty="0" err="1"/>
              <a:t>Probably</a:t>
            </a:r>
            <a:r>
              <a:rPr lang="hu-HU" dirty="0"/>
              <a:t> </a:t>
            </a:r>
            <a:r>
              <a:rPr lang="hu-HU" dirty="0" err="1"/>
              <a:t>evolution</a:t>
            </a:r>
            <a:endParaRPr lang="hu-HU" dirty="0"/>
          </a:p>
          <a:p>
            <a:pPr marL="571500" indent="-342900"/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compensate</a:t>
            </a:r>
            <a:r>
              <a:rPr lang="hu-HU" dirty="0"/>
              <a:t> </a:t>
            </a:r>
            <a:r>
              <a:rPr lang="hu-HU" dirty="0" err="1"/>
              <a:t>channel</a:t>
            </a:r>
            <a:r>
              <a:rPr lang="hu-HU" dirty="0"/>
              <a:t> </a:t>
            </a:r>
            <a:r>
              <a:rPr lang="hu-HU" dirty="0" err="1"/>
              <a:t>noise</a:t>
            </a:r>
            <a:r>
              <a:rPr lang="hu-HU" dirty="0"/>
              <a:t> </a:t>
            </a:r>
          </a:p>
        </p:txBody>
      </p:sp>
      <p:pic>
        <p:nvPicPr>
          <p:cNvPr id="14" name="Picture 13" descr="A black sign with white text&#10;&#10;Description automatically generated">
            <a:extLst>
              <a:ext uri="{FF2B5EF4-FFF2-40B4-BE49-F238E27FC236}">
                <a16:creationId xmlns:a16="http://schemas.microsoft.com/office/drawing/2014/main" id="{F78767E2-34D6-0E4A-9C56-16E70A1B5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98" y="1029127"/>
            <a:ext cx="4510135" cy="447286"/>
          </a:xfrm>
          <a:prstGeom prst="rect">
            <a:avLst/>
          </a:prstGeom>
        </p:spPr>
      </p:pic>
      <p:pic>
        <p:nvPicPr>
          <p:cNvPr id="4" name="Picture 3" descr="A crowd of people at a beach&#10;&#10;Description automatically generated">
            <a:extLst>
              <a:ext uri="{FF2B5EF4-FFF2-40B4-BE49-F238E27FC236}">
                <a16:creationId xmlns:a16="http://schemas.microsoft.com/office/drawing/2014/main" id="{2EB0E8AB-328F-D748-8BCD-3F613A542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57" y="1660882"/>
            <a:ext cx="4220498" cy="31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Redundancy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level</a:t>
            </a:r>
            <a:r>
              <a:rPr lang="hu-HU" sz="2000" b="1" spc="300" dirty="0">
                <a:solidFill>
                  <a:srgbClr val="134056"/>
                </a:solidFill>
              </a:rPr>
              <a:t> #1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>
                <a:solidFill>
                  <a:srgbClr val="134056"/>
                </a:solidFill>
              </a:rPr>
              <a:t>L A N G U A G E</a:t>
            </a:r>
            <a:endParaRPr lang="en-US" sz="2000" b="1" spc="300" dirty="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6707678" y="4879022"/>
            <a:ext cx="1930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Photo by Robina </a:t>
            </a:r>
            <a:r>
              <a:rPr lang="en-US" sz="800" dirty="0" err="1">
                <a:solidFill>
                  <a:srgbClr val="FFFFFF"/>
                </a:solidFill>
              </a:rPr>
              <a:t>Weermeijer</a:t>
            </a:r>
            <a:r>
              <a:rPr lang="en-US" sz="800" dirty="0">
                <a:solidFill>
                  <a:srgbClr val="FFFFFF"/>
                </a:solidFill>
              </a:rPr>
              <a:t> on </a:t>
            </a:r>
            <a:r>
              <a:rPr lang="en-US" sz="800" dirty="0" err="1">
                <a:solidFill>
                  <a:srgbClr val="FFFFFF"/>
                </a:solidFill>
              </a:rPr>
              <a:t>Unsplash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3"/>
            <a:ext cx="5093867" cy="337102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571500" indent="-342900"/>
            <a:r>
              <a:rPr lang="hu-HU" dirty="0" err="1"/>
              <a:t>Declarations</a:t>
            </a:r>
            <a:r>
              <a:rPr lang="hu-HU" dirty="0"/>
              <a:t>, </a:t>
            </a:r>
            <a:r>
              <a:rPr lang="hu-HU" dirty="0" err="1"/>
              <a:t>long</a:t>
            </a:r>
            <a:r>
              <a:rPr lang="hu-HU" dirty="0"/>
              <a:t> </a:t>
            </a:r>
            <a:r>
              <a:rPr lang="hu-HU" dirty="0" err="1"/>
              <a:t>names</a:t>
            </a:r>
            <a:endParaRPr lang="hu-HU" dirty="0"/>
          </a:p>
          <a:p>
            <a:pPr marL="571500" indent="-342900"/>
            <a:r>
              <a:rPr lang="hu-HU" dirty="0" err="1"/>
              <a:t>Redundancy</a:t>
            </a:r>
            <a:r>
              <a:rPr lang="hu-HU" dirty="0"/>
              <a:t> is </a:t>
            </a:r>
            <a:r>
              <a:rPr lang="hu-HU" dirty="0" err="1"/>
              <a:t>good</a:t>
            </a:r>
            <a:r>
              <a:rPr lang="hu-HU" dirty="0"/>
              <a:t>, it </a:t>
            </a:r>
            <a:r>
              <a:rPr lang="hu-HU" dirty="0" err="1"/>
              <a:t>helps</a:t>
            </a:r>
            <a:r>
              <a:rPr lang="hu-HU" dirty="0"/>
              <a:t> </a:t>
            </a:r>
            <a:r>
              <a:rPr lang="hu-HU" dirty="0" err="1"/>
              <a:t>avoid</a:t>
            </a:r>
            <a:r>
              <a:rPr lang="hu-HU" dirty="0"/>
              <a:t> </a:t>
            </a:r>
            <a:r>
              <a:rPr lang="hu-HU" dirty="0" err="1"/>
              <a:t>mistakes</a:t>
            </a:r>
            <a:endParaRPr lang="hu-HU" dirty="0"/>
          </a:p>
          <a:p>
            <a:pPr marL="571500" indent="-342900"/>
            <a:r>
              <a:rPr lang="hu-HU" dirty="0" err="1"/>
              <a:t>Corrects</a:t>
            </a:r>
            <a:r>
              <a:rPr lang="hu-HU" dirty="0"/>
              <a:t> </a:t>
            </a:r>
            <a:r>
              <a:rPr lang="hu-HU" dirty="0" err="1"/>
              <a:t>noise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(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programmers</a:t>
            </a:r>
            <a:r>
              <a:rPr lang="hu-HU" dirty="0"/>
              <a:t> </a:t>
            </a:r>
            <a:r>
              <a:rPr lang="hu-HU" dirty="0" err="1"/>
              <a:t>brain</a:t>
            </a:r>
            <a:r>
              <a:rPr lang="hu-HU" dirty="0"/>
              <a:t>)</a:t>
            </a:r>
          </a:p>
        </p:txBody>
      </p:sp>
      <p:pic>
        <p:nvPicPr>
          <p:cNvPr id="4" name="Picture 3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2FB16806-ECD6-F64B-A85C-00A4B533A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04" y="839744"/>
            <a:ext cx="4257096" cy="239532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DEBAE1-5ABE-CA49-9271-AE49A0061594}"/>
              </a:ext>
            </a:extLst>
          </p:cNvPr>
          <p:cNvSpPr/>
          <p:nvPr/>
        </p:nvSpPr>
        <p:spPr>
          <a:xfrm>
            <a:off x="8919331" y="4635293"/>
            <a:ext cx="151626" cy="1488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Redundancy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level</a:t>
            </a:r>
            <a:r>
              <a:rPr lang="hu-HU" sz="2000" b="1" spc="300" dirty="0">
                <a:solidFill>
                  <a:srgbClr val="134056"/>
                </a:solidFill>
              </a:rPr>
              <a:t> #2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>
                <a:solidFill>
                  <a:srgbClr val="134056"/>
                </a:solidFill>
              </a:rPr>
              <a:t>S T R U CT U R A L</a:t>
            </a:r>
            <a:endParaRPr lang="en-US" sz="2000" b="1" spc="300" dirty="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7045401" y="4877348"/>
            <a:ext cx="16097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Photo by </a:t>
            </a:r>
            <a:r>
              <a:rPr lang="en-US" sz="800" dirty="0" err="1">
                <a:solidFill>
                  <a:srgbClr val="FFFFFF"/>
                </a:solidFill>
              </a:rPr>
              <a:t>CloudVisual</a:t>
            </a:r>
            <a:r>
              <a:rPr lang="en-US" sz="800" dirty="0">
                <a:solidFill>
                  <a:srgbClr val="FFFFFF"/>
                </a:solidFill>
              </a:rPr>
              <a:t> on </a:t>
            </a:r>
            <a:r>
              <a:rPr lang="en-US" sz="800" dirty="0" err="1">
                <a:solidFill>
                  <a:srgbClr val="FFFFFF"/>
                </a:solidFill>
              </a:rPr>
              <a:t>Unsplash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3"/>
            <a:ext cx="5093867" cy="337102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571500" indent="-342900"/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redundancy</a:t>
            </a:r>
            <a:r>
              <a:rPr lang="hu-HU" dirty="0"/>
              <a:t> </a:t>
            </a:r>
            <a:r>
              <a:rPr lang="hu-HU" dirty="0" err="1"/>
              <a:t>comes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program </a:t>
            </a:r>
            <a:r>
              <a:rPr lang="hu-HU" dirty="0" err="1"/>
              <a:t>structure</a:t>
            </a:r>
            <a:endParaRPr lang="hu-HU" dirty="0"/>
          </a:p>
          <a:p>
            <a:pPr marL="571500" indent="-342900"/>
            <a:r>
              <a:rPr lang="hu-HU" dirty="0" err="1"/>
              <a:t>e.g</a:t>
            </a:r>
            <a:r>
              <a:rPr lang="hu-HU" dirty="0"/>
              <a:t>.: </a:t>
            </a:r>
            <a:r>
              <a:rPr lang="hu-HU" dirty="0" err="1"/>
              <a:t>change</a:t>
            </a:r>
            <a:r>
              <a:rPr lang="hu-HU" dirty="0"/>
              <a:t> in </a:t>
            </a:r>
            <a:r>
              <a:rPr lang="hu-HU" dirty="0" err="1"/>
              <a:t>method</a:t>
            </a:r>
            <a:r>
              <a:rPr lang="hu-HU" dirty="0"/>
              <a:t> </a:t>
            </a:r>
            <a:r>
              <a:rPr lang="hu-HU" dirty="0" err="1"/>
              <a:t>signature</a:t>
            </a:r>
            <a:r>
              <a:rPr lang="hu-HU" dirty="0"/>
              <a:t> has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followed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method</a:t>
            </a:r>
            <a:r>
              <a:rPr lang="hu-HU" dirty="0"/>
              <a:t> </a:t>
            </a:r>
            <a:r>
              <a:rPr lang="hu-HU" dirty="0" err="1"/>
              <a:t>calls</a:t>
            </a:r>
            <a:r>
              <a:rPr lang="hu-HU" dirty="0"/>
              <a:t> </a:t>
            </a:r>
            <a:r>
              <a:rPr lang="hu-HU" dirty="0" err="1"/>
              <a:t>change</a:t>
            </a:r>
            <a:r>
              <a:rPr lang="hu-HU" dirty="0"/>
              <a:t>.</a:t>
            </a:r>
          </a:p>
        </p:txBody>
      </p:sp>
      <p:pic>
        <p:nvPicPr>
          <p:cNvPr id="4" name="Picture 3" descr="A fox in the snow&#10;&#10;Description automatically generated">
            <a:extLst>
              <a:ext uri="{FF2B5EF4-FFF2-40B4-BE49-F238E27FC236}">
                <a16:creationId xmlns:a16="http://schemas.microsoft.com/office/drawing/2014/main" id="{FA0C6FF8-66E4-7242-87C4-9CAD6AEEB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26" y="2252997"/>
            <a:ext cx="3859974" cy="25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78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Redundancy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level</a:t>
            </a:r>
            <a:r>
              <a:rPr lang="hu-HU" sz="2000" b="1" spc="300" dirty="0">
                <a:solidFill>
                  <a:srgbClr val="134056"/>
                </a:solidFill>
              </a:rPr>
              <a:t> #3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>
                <a:solidFill>
                  <a:srgbClr val="134056"/>
                </a:solidFill>
              </a:rPr>
              <a:t>D O M A I N   I N D U C E D</a:t>
            </a:r>
            <a:endParaRPr lang="en-US" sz="2000" b="1" spc="300" dirty="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5807455" y="4877348"/>
            <a:ext cx="2908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FFFFFF"/>
                </a:solidFill>
              </a:rPr>
              <a:t>all pictures with the permission of the artist, </a:t>
            </a:r>
            <a:r>
              <a:rPr lang="en-US" sz="800" err="1">
                <a:solidFill>
                  <a:srgbClr val="FFFFFF"/>
                </a:solidFill>
              </a:rPr>
              <a:t>Máté</a:t>
            </a:r>
            <a:r>
              <a:rPr lang="en-US" sz="800">
                <a:solidFill>
                  <a:srgbClr val="FFFFFF"/>
                </a:solidFill>
              </a:rPr>
              <a:t> </a:t>
            </a:r>
            <a:r>
              <a:rPr lang="en-US" sz="800" err="1">
                <a:solidFill>
                  <a:srgbClr val="FFFFFF"/>
                </a:solidFill>
              </a:rPr>
              <a:t>Verhás</a:t>
            </a:r>
            <a:r>
              <a:rPr lang="en-US" sz="800">
                <a:solidFill>
                  <a:srgbClr val="FFFFFF"/>
                </a:solidFill>
              </a:rPr>
              <a:t> </a:t>
            </a:r>
            <a:r>
              <a:rPr lang="de-DE" sz="800">
                <a:solidFill>
                  <a:srgbClr val="FFFFFF"/>
                </a:solidFill>
              </a:rPr>
              <a:t>© 2018</a:t>
            </a:r>
            <a:endParaRPr lang="en-US" sz="80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3"/>
            <a:ext cx="5093867" cy="92370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571500" indent="-342900"/>
            <a:r>
              <a:rPr lang="hu-HU" dirty="0"/>
              <a:t>Domain is </a:t>
            </a:r>
            <a:r>
              <a:rPr lang="hu-HU" dirty="0" err="1"/>
              <a:t>complex</a:t>
            </a:r>
            <a:r>
              <a:rPr lang="hu-HU" dirty="0"/>
              <a:t> and </a:t>
            </a:r>
            <a:r>
              <a:rPr lang="hu-HU" dirty="0" err="1"/>
              <a:t>needs</a:t>
            </a:r>
            <a:r>
              <a:rPr lang="hu-HU" dirty="0"/>
              <a:t> </a:t>
            </a:r>
            <a:r>
              <a:rPr lang="hu-HU" dirty="0" err="1"/>
              <a:t>special</a:t>
            </a:r>
            <a:r>
              <a:rPr lang="hu-HU" dirty="0"/>
              <a:t> DSL</a:t>
            </a:r>
          </a:p>
          <a:p>
            <a:pPr marL="571500" indent="-342900"/>
            <a:r>
              <a:rPr lang="hu-HU" dirty="0" err="1"/>
              <a:t>Example</a:t>
            </a:r>
            <a:r>
              <a:rPr lang="hu-HU" dirty="0"/>
              <a:t>: </a:t>
            </a:r>
            <a:r>
              <a:rPr lang="hu-HU" dirty="0" err="1"/>
              <a:t>fluent</a:t>
            </a:r>
            <a:r>
              <a:rPr lang="hu-HU" dirty="0"/>
              <a:t> API</a:t>
            </a:r>
          </a:p>
          <a:p>
            <a:pPr marL="571500" indent="-342900"/>
            <a:endParaRPr lang="hu-HU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577948-3F7E-9A4A-8861-9357CDC50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89" y="844013"/>
            <a:ext cx="2261322" cy="3982626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0F1FD2-FD68-5C42-BCB9-628366BA6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" y="2273671"/>
            <a:ext cx="6861411" cy="7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0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8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Redundancy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level</a:t>
            </a:r>
            <a:r>
              <a:rPr lang="hu-HU" sz="2000" b="1" spc="300" dirty="0">
                <a:solidFill>
                  <a:srgbClr val="134056"/>
                </a:solidFill>
              </a:rPr>
              <a:t> #4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>
                <a:solidFill>
                  <a:srgbClr val="134056"/>
                </a:solidFill>
              </a:rPr>
              <a:t>L A N G U A G E   E V O L U T I O 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6806916" y="4877348"/>
            <a:ext cx="17924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Photo by Johannes </a:t>
            </a:r>
            <a:r>
              <a:rPr lang="en-US" sz="800" dirty="0" err="1">
                <a:solidFill>
                  <a:srgbClr val="FFFFFF"/>
                </a:solidFill>
              </a:rPr>
              <a:t>Plenio</a:t>
            </a:r>
            <a:r>
              <a:rPr lang="en-US" sz="800" dirty="0">
                <a:solidFill>
                  <a:srgbClr val="FFFFFF"/>
                </a:solidFill>
              </a:rPr>
              <a:t> on </a:t>
            </a:r>
            <a:r>
              <a:rPr lang="en-US" sz="800" dirty="0" err="1">
                <a:solidFill>
                  <a:srgbClr val="FFFFFF"/>
                </a:solidFill>
              </a:rPr>
              <a:t>Unsplash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-176373" y="1278683"/>
            <a:ext cx="3710802" cy="66923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571500" indent="-3429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r>
              <a:rPr lang="hu-HU" dirty="0" err="1"/>
              <a:t>Example</a:t>
            </a:r>
            <a:endParaRPr lang="hu-HU" dirty="0"/>
          </a:p>
          <a:p>
            <a:pPr lvl="1"/>
            <a:r>
              <a:rPr lang="hu-HU" sz="1800" dirty="0" err="1">
                <a:solidFill>
                  <a:schemeClr val="bg1"/>
                </a:solidFill>
              </a:rPr>
              <a:t>Anonymous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 err="1">
                <a:solidFill>
                  <a:schemeClr val="bg1"/>
                </a:solidFill>
              </a:rPr>
              <a:t>class</a:t>
            </a:r>
            <a:r>
              <a:rPr lang="hu-HU" sz="1800" dirty="0">
                <a:solidFill>
                  <a:schemeClr val="bg1"/>
                </a:solidFill>
              </a:rPr>
              <a:t> -&gt; lambda</a:t>
            </a:r>
          </a:p>
        </p:txBody>
      </p:sp>
      <p:pic>
        <p:nvPicPr>
          <p:cNvPr id="4" name="Picture 3" descr="A person and a dog walking on grass&#10;&#10;Description automatically generated">
            <a:extLst>
              <a:ext uri="{FF2B5EF4-FFF2-40B4-BE49-F238E27FC236}">
                <a16:creationId xmlns:a16="http://schemas.microsoft.com/office/drawing/2014/main" id="{FC8AF7C4-5FF8-114C-8F88-9474E5386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36" y="1567317"/>
            <a:ext cx="5370464" cy="30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9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Redundancy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level</a:t>
            </a:r>
            <a:r>
              <a:rPr lang="hu-HU" sz="2000" b="1" spc="300" dirty="0">
                <a:solidFill>
                  <a:srgbClr val="134056"/>
                </a:solidFill>
              </a:rPr>
              <a:t> #5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>
                <a:solidFill>
                  <a:srgbClr val="134056"/>
                </a:solidFill>
              </a:rPr>
              <a:t>P R O G R A M M E R</a:t>
            </a:r>
            <a:endParaRPr lang="en-US" sz="2000" b="1" spc="300" dirty="0">
              <a:solidFill>
                <a:srgbClr val="134056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 dirty="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5297090" y="4879022"/>
            <a:ext cx="3340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Photo by </a:t>
            </a:r>
            <a:r>
              <a:rPr lang="en-US" sz="800" dirty="0" err="1">
                <a:solidFill>
                  <a:srgbClr val="FFFFFF"/>
                </a:solidFill>
              </a:rPr>
              <a:t>Bùi</a:t>
            </a:r>
            <a:r>
              <a:rPr lang="en-US" sz="800" dirty="0">
                <a:solidFill>
                  <a:srgbClr val="FFFFFF"/>
                </a:solidFill>
              </a:rPr>
              <a:t> Thanh </a:t>
            </a:r>
            <a:r>
              <a:rPr lang="en-US" sz="800" dirty="0" err="1">
                <a:solidFill>
                  <a:srgbClr val="FFFFFF"/>
                </a:solidFill>
              </a:rPr>
              <a:t>Tâm</a:t>
            </a:r>
            <a:r>
              <a:rPr lang="en-US" sz="800" dirty="0">
                <a:solidFill>
                  <a:srgbClr val="FFFFFF"/>
                </a:solidFill>
              </a:rPr>
              <a:t>, Aaron Burden, Parker </a:t>
            </a:r>
            <a:r>
              <a:rPr lang="en-US" sz="800" dirty="0" err="1">
                <a:solidFill>
                  <a:srgbClr val="FFFFFF"/>
                </a:solidFill>
              </a:rPr>
              <a:t>WhitsonPhoto</a:t>
            </a:r>
            <a:r>
              <a:rPr lang="en-US" sz="800" dirty="0">
                <a:solidFill>
                  <a:srgbClr val="FFFFFF"/>
                </a:solidFill>
              </a:rPr>
              <a:t>, on </a:t>
            </a:r>
            <a:r>
              <a:rPr lang="en-US" sz="800" dirty="0" err="1">
                <a:solidFill>
                  <a:srgbClr val="FFFFFF"/>
                </a:solidFill>
              </a:rPr>
              <a:t>Unsplash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3"/>
            <a:ext cx="5093867" cy="649089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571500" indent="-342900"/>
            <a:r>
              <a:rPr lang="hu-HU" dirty="0"/>
              <a:t>Classic </a:t>
            </a:r>
            <a:r>
              <a:rPr lang="hu-HU" dirty="0" err="1"/>
              <a:t>redundancy</a:t>
            </a:r>
            <a:r>
              <a:rPr lang="hu-HU" dirty="0"/>
              <a:t>,</a:t>
            </a:r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B88645D-D390-E447-8A73-5BFE29749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79" y="839744"/>
            <a:ext cx="1842721" cy="1230114"/>
          </a:xfrm>
          <a:prstGeom prst="rect">
            <a:avLst/>
          </a:prstGeom>
        </p:spPr>
      </p:pic>
      <p:pic>
        <p:nvPicPr>
          <p:cNvPr id="14" name="Picture 13" descr="A close up of a flower&#10;&#10;Description automatically generated">
            <a:extLst>
              <a:ext uri="{FF2B5EF4-FFF2-40B4-BE49-F238E27FC236}">
                <a16:creationId xmlns:a16="http://schemas.microsoft.com/office/drawing/2014/main" id="{23059ECC-1A4B-3441-BA2D-5E00AEA3D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8" y="1759983"/>
            <a:ext cx="1999210" cy="2998381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DD73A416-3243-D04C-BC3A-780AB75D437B}"/>
              </a:ext>
            </a:extLst>
          </p:cNvPr>
          <p:cNvSpPr txBox="1">
            <a:spLocks/>
          </p:cNvSpPr>
          <p:nvPr/>
        </p:nvSpPr>
        <p:spPr>
          <a:xfrm>
            <a:off x="2011292" y="1831166"/>
            <a:ext cx="2954595" cy="2726658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571500" indent="-342900"/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duplicate</a:t>
            </a:r>
            <a:endParaRPr lang="hu-HU" dirty="0"/>
          </a:p>
          <a:p>
            <a:pPr marL="571500" indent="-342900"/>
            <a:r>
              <a:rPr lang="hu-HU" dirty="0" err="1"/>
              <a:t>Copy</a:t>
            </a:r>
            <a:r>
              <a:rPr lang="hu-HU" dirty="0"/>
              <a:t> / </a:t>
            </a:r>
            <a:r>
              <a:rPr lang="hu-HU" dirty="0" err="1"/>
              <a:t>Paste</a:t>
            </a:r>
            <a:endParaRPr lang="hu-HU" dirty="0"/>
          </a:p>
          <a:p>
            <a:pPr marL="571500" indent="-342900"/>
            <a:r>
              <a:rPr lang="hu-HU" dirty="0" err="1"/>
              <a:t>Twin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fragments</a:t>
            </a:r>
            <a:endParaRPr lang="hu-HU" dirty="0"/>
          </a:p>
        </p:txBody>
      </p:sp>
      <p:pic>
        <p:nvPicPr>
          <p:cNvPr id="7" name="Picture 6" descr="A person holding a red umbrella&#10;&#10;Description automatically generated">
            <a:extLst>
              <a:ext uri="{FF2B5EF4-FFF2-40B4-BE49-F238E27FC236}">
                <a16:creationId xmlns:a16="http://schemas.microsoft.com/office/drawing/2014/main" id="{E66B9733-8933-CF4F-8B55-7929F0E46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14" y="1868969"/>
            <a:ext cx="1951465" cy="292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8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>
                <a:solidFill>
                  <a:srgbClr val="134056"/>
                </a:solidFill>
              </a:rPr>
              <a:t>3 and 4 an be </a:t>
            </a:r>
            <a:r>
              <a:rPr lang="hu-HU" sz="2000" b="1" spc="300" dirty="0" err="1">
                <a:solidFill>
                  <a:srgbClr val="134056"/>
                </a:solidFill>
              </a:rPr>
              <a:t>approached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using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code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generation</a:t>
            </a:r>
            <a:endParaRPr lang="en-US" sz="2000" b="1" spc="300" dirty="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5807455" y="4877348"/>
            <a:ext cx="2908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pictures with the permission of the artist, </a:t>
            </a:r>
            <a:r>
              <a:rPr lang="en-US" sz="800" dirty="0" err="1">
                <a:solidFill>
                  <a:srgbClr val="FFFFFF"/>
                </a:solidFill>
              </a:rPr>
              <a:t>Máté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en-US" sz="800" dirty="0" err="1">
                <a:solidFill>
                  <a:srgbClr val="FFFFFF"/>
                </a:solidFill>
              </a:rPr>
              <a:t>Verhás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de-DE" sz="800" dirty="0">
                <a:solidFill>
                  <a:srgbClr val="FFFFFF"/>
                </a:solidFill>
              </a:rPr>
              <a:t>© 2018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3"/>
            <a:ext cx="5093867" cy="337102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228600" indent="0">
              <a:buNone/>
            </a:pPr>
            <a:r>
              <a:rPr lang="hu-HU" dirty="0" err="1"/>
              <a:t>Redundancy</a:t>
            </a:r>
            <a:r>
              <a:rPr lang="hu-HU" dirty="0"/>
              <a:t> </a:t>
            </a:r>
            <a:r>
              <a:rPr lang="hu-HU" dirty="0" err="1"/>
              <a:t>levels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0.	</a:t>
            </a:r>
            <a:r>
              <a:rPr lang="hu-HU" dirty="0" err="1"/>
              <a:t>Natural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1.	</a:t>
            </a:r>
            <a:r>
              <a:rPr lang="hu-HU" dirty="0" err="1"/>
              <a:t>Language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2.	</a:t>
            </a:r>
            <a:r>
              <a:rPr lang="hu-HU" dirty="0" err="1"/>
              <a:t>Structural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3.	Domain </a:t>
            </a:r>
            <a:r>
              <a:rPr lang="hu-HU" dirty="0" err="1"/>
              <a:t>induced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4.	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evolution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5.	</a:t>
            </a:r>
            <a:r>
              <a:rPr lang="hu-HU" dirty="0" err="1"/>
              <a:t>Programmer</a:t>
            </a:r>
            <a:r>
              <a:rPr lang="hu-HU" dirty="0"/>
              <a:t> </a:t>
            </a:r>
            <a:r>
              <a:rPr lang="hu-HU" dirty="0" err="1"/>
              <a:t>induced</a:t>
            </a:r>
            <a:endParaRPr lang="hu-H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F9156-1D74-154E-B366-09B87C5A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726" y="1276803"/>
            <a:ext cx="3559896" cy="3559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E2613E-E9AF-5B44-AE8D-16DE001C49FF}"/>
              </a:ext>
            </a:extLst>
          </p:cNvPr>
          <p:cNvSpPr/>
          <p:nvPr/>
        </p:nvSpPr>
        <p:spPr>
          <a:xfrm>
            <a:off x="666307" y="1257683"/>
            <a:ext cx="4189228" cy="1591843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FEEF90-C7B1-8741-A0D1-9AE4B3A8E3C8}"/>
              </a:ext>
            </a:extLst>
          </p:cNvPr>
          <p:cNvSpPr/>
          <p:nvPr/>
        </p:nvSpPr>
        <p:spPr>
          <a:xfrm>
            <a:off x="666307" y="3600892"/>
            <a:ext cx="4189228" cy="496187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Code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generator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examples</a:t>
            </a:r>
            <a:endParaRPr lang="en-US" sz="2000" b="1" spc="300" dirty="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5807455" y="4877348"/>
            <a:ext cx="2908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pictures with the permission of the artist, </a:t>
            </a:r>
            <a:r>
              <a:rPr lang="en-US" sz="800" dirty="0" err="1">
                <a:solidFill>
                  <a:srgbClr val="FFFFFF"/>
                </a:solidFill>
              </a:rPr>
              <a:t>Máté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en-US" sz="800" dirty="0" err="1">
                <a:solidFill>
                  <a:srgbClr val="FFFFFF"/>
                </a:solidFill>
              </a:rPr>
              <a:t>Verhás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de-DE" sz="800" dirty="0">
                <a:solidFill>
                  <a:srgbClr val="FFFFFF"/>
                </a:solidFill>
              </a:rPr>
              <a:t>© 2018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3"/>
            <a:ext cx="5093867" cy="337102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228600" indent="0">
              <a:buNone/>
            </a:pPr>
            <a:r>
              <a:rPr lang="hu-HU" dirty="0" err="1"/>
              <a:t>Redundancy</a:t>
            </a:r>
            <a:r>
              <a:rPr lang="hu-HU" dirty="0"/>
              <a:t> </a:t>
            </a:r>
            <a:r>
              <a:rPr lang="hu-HU" dirty="0" err="1"/>
              <a:t>levels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0.	</a:t>
            </a:r>
            <a:r>
              <a:rPr lang="hu-HU" dirty="0" err="1"/>
              <a:t>Natural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1.	</a:t>
            </a:r>
            <a:r>
              <a:rPr lang="hu-HU" dirty="0" err="1"/>
              <a:t>Language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2.	</a:t>
            </a:r>
            <a:r>
              <a:rPr lang="hu-HU" dirty="0" err="1"/>
              <a:t>Structural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3.	Domain </a:t>
            </a:r>
            <a:r>
              <a:rPr lang="hu-HU" dirty="0" err="1"/>
              <a:t>induced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4.	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evolution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5.	</a:t>
            </a:r>
            <a:r>
              <a:rPr lang="hu-HU" dirty="0" err="1"/>
              <a:t>Programmer</a:t>
            </a:r>
            <a:r>
              <a:rPr lang="hu-HU" dirty="0"/>
              <a:t> </a:t>
            </a:r>
            <a:r>
              <a:rPr lang="hu-HU" dirty="0" err="1"/>
              <a:t>induced</a:t>
            </a:r>
            <a:endParaRPr lang="hu-H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2613E-E9AF-5B44-AE8D-16DE001C49FF}"/>
              </a:ext>
            </a:extLst>
          </p:cNvPr>
          <p:cNvSpPr/>
          <p:nvPr/>
        </p:nvSpPr>
        <p:spPr>
          <a:xfrm>
            <a:off x="666307" y="1257683"/>
            <a:ext cx="4189228" cy="19887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FEEF90-C7B1-8741-A0D1-9AE4B3A8E3C8}"/>
              </a:ext>
            </a:extLst>
          </p:cNvPr>
          <p:cNvSpPr/>
          <p:nvPr/>
        </p:nvSpPr>
        <p:spPr>
          <a:xfrm>
            <a:off x="666307" y="3600892"/>
            <a:ext cx="4189228" cy="4961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7E64EA0-5034-A246-A313-C447C8BAFCB9}"/>
              </a:ext>
            </a:extLst>
          </p:cNvPr>
          <p:cNvSpPr txBox="1">
            <a:spLocks/>
          </p:cNvSpPr>
          <p:nvPr/>
        </p:nvSpPr>
        <p:spPr>
          <a:xfrm>
            <a:off x="497325" y="1261798"/>
            <a:ext cx="5093867" cy="337102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571500" indent="-342900"/>
            <a:r>
              <a:rPr lang="hu-HU" dirty="0"/>
              <a:t>IDE -&gt; </a:t>
            </a:r>
            <a:r>
              <a:rPr lang="hu-HU" dirty="0" err="1"/>
              <a:t>hashCode</a:t>
            </a:r>
            <a:r>
              <a:rPr lang="hu-HU" dirty="0"/>
              <a:t>, </a:t>
            </a:r>
            <a:r>
              <a:rPr lang="hu-HU" dirty="0" err="1"/>
              <a:t>equals</a:t>
            </a:r>
            <a:endParaRPr lang="hu-HU" dirty="0"/>
          </a:p>
          <a:p>
            <a:pPr marL="571500" indent="-342900"/>
            <a:r>
              <a:rPr lang="hu-HU" dirty="0"/>
              <a:t>Lombok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689A6E-CBFD-1948-856B-E81301B4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15" y="1282453"/>
            <a:ext cx="3544186" cy="35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97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Code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generator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examples</a:t>
            </a:r>
            <a:endParaRPr lang="en-US" sz="2000" b="1" spc="300" dirty="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5807455" y="4877348"/>
            <a:ext cx="2908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pictures with the permission of the artist, </a:t>
            </a:r>
            <a:r>
              <a:rPr lang="en-US" sz="800" dirty="0" err="1">
                <a:solidFill>
                  <a:srgbClr val="FFFFFF"/>
                </a:solidFill>
              </a:rPr>
              <a:t>Máté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en-US" sz="800" dirty="0" err="1">
                <a:solidFill>
                  <a:srgbClr val="FFFFFF"/>
                </a:solidFill>
              </a:rPr>
              <a:t>Verhás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de-DE" sz="800" dirty="0">
                <a:solidFill>
                  <a:srgbClr val="FFFFFF"/>
                </a:solidFill>
              </a:rPr>
              <a:t>© 2018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3"/>
            <a:ext cx="5093867" cy="337102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228600" indent="0">
              <a:buNone/>
            </a:pPr>
            <a:r>
              <a:rPr lang="hu-HU" dirty="0" err="1"/>
              <a:t>Redundancy</a:t>
            </a:r>
            <a:r>
              <a:rPr lang="hu-HU" dirty="0"/>
              <a:t> </a:t>
            </a:r>
            <a:r>
              <a:rPr lang="hu-HU" dirty="0" err="1"/>
              <a:t>levels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0.	</a:t>
            </a:r>
            <a:r>
              <a:rPr lang="hu-HU" dirty="0" err="1"/>
              <a:t>Natural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1.	</a:t>
            </a:r>
            <a:r>
              <a:rPr lang="hu-HU" dirty="0" err="1"/>
              <a:t>Language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2.	</a:t>
            </a:r>
            <a:r>
              <a:rPr lang="hu-HU" dirty="0" err="1"/>
              <a:t>Structural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3.	Domain </a:t>
            </a:r>
            <a:r>
              <a:rPr lang="hu-HU" dirty="0" err="1"/>
              <a:t>induced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4.	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evolution</a:t>
            </a:r>
            <a:endParaRPr lang="hu-HU" dirty="0"/>
          </a:p>
          <a:p>
            <a:pPr marL="228600" indent="0">
              <a:buNone/>
            </a:pPr>
            <a:r>
              <a:rPr lang="hu-HU" dirty="0"/>
              <a:t>5.	</a:t>
            </a:r>
            <a:r>
              <a:rPr lang="hu-HU" dirty="0" err="1"/>
              <a:t>Programmer</a:t>
            </a:r>
            <a:r>
              <a:rPr lang="hu-HU" dirty="0"/>
              <a:t> </a:t>
            </a:r>
            <a:r>
              <a:rPr lang="hu-HU" dirty="0" err="1"/>
              <a:t>induced</a:t>
            </a:r>
            <a:endParaRPr lang="hu-H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2613E-E9AF-5B44-AE8D-16DE001C49FF}"/>
              </a:ext>
            </a:extLst>
          </p:cNvPr>
          <p:cNvSpPr/>
          <p:nvPr/>
        </p:nvSpPr>
        <p:spPr>
          <a:xfrm>
            <a:off x="666307" y="1257683"/>
            <a:ext cx="4189228" cy="15918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FEEF90-C7B1-8741-A0D1-9AE4B3A8E3C8}"/>
              </a:ext>
            </a:extLst>
          </p:cNvPr>
          <p:cNvSpPr/>
          <p:nvPr/>
        </p:nvSpPr>
        <p:spPr>
          <a:xfrm>
            <a:off x="666307" y="3262552"/>
            <a:ext cx="4189228" cy="8345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70181EF-E3B4-1745-AABF-67FD1693D389}"/>
              </a:ext>
            </a:extLst>
          </p:cNvPr>
          <p:cNvSpPr txBox="1">
            <a:spLocks/>
          </p:cNvSpPr>
          <p:nvPr/>
        </p:nvSpPr>
        <p:spPr>
          <a:xfrm>
            <a:off x="495323" y="1261227"/>
            <a:ext cx="5093867" cy="337102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pPr marL="228600" indent="0">
              <a:buNone/>
            </a:pPr>
            <a:r>
              <a:rPr lang="hu-HU" dirty="0"/>
              <a:t>ANTLR, </a:t>
            </a:r>
            <a:r>
              <a:rPr lang="hu-HU" dirty="0" err="1"/>
              <a:t>MapStruct</a:t>
            </a:r>
            <a:r>
              <a:rPr lang="hu-HU" dirty="0"/>
              <a:t>, Java::Geci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689A6E-CBFD-1948-856B-E81301B4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726" y="1279193"/>
            <a:ext cx="3541513" cy="35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5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>
            <a:off x="0" y="0"/>
            <a:ext cx="9144000" cy="84465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P E T E R   V E R H A 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/>
              <a:t>EPAM SYSTEMS, LEAD DEVELOPER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4336F-0A50-D647-A250-D289EB7F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6" r="22270" b="13391"/>
          <a:stretch/>
        </p:blipFill>
        <p:spPr>
          <a:xfrm>
            <a:off x="3534561" y="-1"/>
            <a:ext cx="5609439" cy="84465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E12EEB-2FC4-4042-A040-EEC8D098117C}"/>
              </a:ext>
            </a:extLst>
          </p:cNvPr>
          <p:cNvCxnSpPr>
            <a:cxnSpLocks/>
          </p:cNvCxnSpPr>
          <p:nvPr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8F611ADB-262F-B745-82BD-D6828038B60B}"/>
              </a:ext>
            </a:extLst>
          </p:cNvPr>
          <p:cNvSpPr txBox="1">
            <a:spLocks/>
          </p:cNvSpPr>
          <p:nvPr/>
        </p:nvSpPr>
        <p:spPr>
          <a:xfrm>
            <a:off x="3818664" y="1065846"/>
            <a:ext cx="4805237" cy="3115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Java Senior Architect</a:t>
            </a:r>
          </a:p>
          <a:p>
            <a:r>
              <a:rPr lang="en-US" sz="1600" dirty="0"/>
              <a:t>Lead Java Software Developer</a:t>
            </a:r>
          </a:p>
          <a:p>
            <a:r>
              <a:rPr lang="en-US" sz="1600" dirty="0"/>
              <a:t>Java Book Author, Blogger</a:t>
            </a:r>
          </a:p>
          <a:p>
            <a:r>
              <a:rPr lang="en-US" sz="1600" dirty="0"/>
              <a:t>            (top 100 Java Blogs)</a:t>
            </a:r>
          </a:p>
          <a:p>
            <a:r>
              <a:rPr lang="en-US" sz="1600" dirty="0"/>
              <a:t>Mentor (Swiss Java Architect Academy)</a:t>
            </a:r>
          </a:p>
          <a:p>
            <a:r>
              <a:rPr lang="en-US" sz="1600" dirty="0"/>
              <a:t>Conference Speaker</a:t>
            </a:r>
          </a:p>
          <a:p>
            <a:r>
              <a:rPr lang="en-US" sz="1600" dirty="0"/>
              <a:t>       (W-JAX, </a:t>
            </a:r>
            <a:r>
              <a:rPr lang="en-US" sz="1600" dirty="0" err="1"/>
              <a:t>BaselOne</a:t>
            </a:r>
            <a:r>
              <a:rPr lang="en-US" sz="1600" dirty="0"/>
              <a:t>, Vilnius </a:t>
            </a:r>
            <a:r>
              <a:rPr lang="en-US" sz="1600" dirty="0" err="1"/>
              <a:t>DevDays</a:t>
            </a:r>
            <a:r>
              <a:rPr lang="hu-HU" sz="1600" dirty="0"/>
              <a:t>, </a:t>
            </a:r>
            <a:r>
              <a:rPr lang="hu-HU" sz="1600" dirty="0" err="1"/>
              <a:t>JavaLand</a:t>
            </a:r>
            <a:r>
              <a:rPr lang="en-US" sz="1600" dirty="0"/>
              <a:t>)</a:t>
            </a:r>
          </a:p>
          <a:p>
            <a:pPr>
              <a:lnSpc>
                <a:spcPts val="2133"/>
              </a:lnSpc>
            </a:pPr>
            <a:br>
              <a:rPr lang="en-US" sz="1600" dirty="0">
                <a:latin typeface="+mj-lt"/>
              </a:rPr>
            </a:br>
            <a:endParaRPr lang="en-US" sz="1600" dirty="0">
              <a:latin typeface="+mj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E7CACEC-ACA2-9342-B9BB-897DF290FE5C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solidFill>
                  <a:schemeClr val="bg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EFD57-E0C6-4F1E-8595-F2D22F2ED2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0" r="32894"/>
          <a:stretch/>
        </p:blipFill>
        <p:spPr>
          <a:xfrm>
            <a:off x="357188" y="1198606"/>
            <a:ext cx="2428533" cy="2850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D61F2-648F-4EF7-8C97-E62BC07E54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86" y="3458914"/>
            <a:ext cx="1110793" cy="1369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F09A3-6D8E-4B11-A5D7-90F592A00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93" y="3463220"/>
            <a:ext cx="1118187" cy="1377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4F2F2-A801-4D67-BCD5-7CF1DB0AB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00" y="3463220"/>
            <a:ext cx="1115433" cy="13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79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85449-132E-6E49-AE9A-83B15437B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53AD7B7-1376-C841-A332-FE34825A2618}"/>
              </a:ext>
            </a:extLst>
          </p:cNvPr>
          <p:cNvSpPr txBox="1">
            <a:spLocks/>
          </p:cNvSpPr>
          <p:nvPr/>
        </p:nvSpPr>
        <p:spPr>
          <a:xfrm>
            <a:off x="1633662" y="1824899"/>
            <a:ext cx="5876676" cy="14937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SECTION 3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WHEN TO GENERATE CODE / Java::</a:t>
            </a:r>
            <a:r>
              <a:rPr lang="en-US" sz="2000" b="1" spc="300" dirty="0" err="1">
                <a:solidFill>
                  <a:schemeClr val="bg1"/>
                </a:solidFill>
              </a:rPr>
              <a:t>Geci</a:t>
            </a:r>
            <a:endParaRPr lang="en-US" sz="1400" b="1" spc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66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Development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phases</a:t>
            </a: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63FE2-72EB-504C-ABFC-79234B3F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0284"/>
            <a:ext cx="9144000" cy="987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9DBF32-7409-3347-8A9D-23656964FB55}"/>
              </a:ext>
            </a:extLst>
          </p:cNvPr>
          <p:cNvSpPr/>
          <p:nvPr/>
        </p:nvSpPr>
        <p:spPr>
          <a:xfrm>
            <a:off x="1730559" y="1480139"/>
            <a:ext cx="1687033" cy="2395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5C5FF-14EB-D04A-A62D-F07A9FB33636}"/>
              </a:ext>
            </a:extLst>
          </p:cNvPr>
          <p:cNvSpPr/>
          <p:nvPr/>
        </p:nvSpPr>
        <p:spPr>
          <a:xfrm>
            <a:off x="3417592" y="1484994"/>
            <a:ext cx="1687033" cy="2395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ED58CB-093E-1948-A2ED-C95B82D916FB}"/>
              </a:ext>
            </a:extLst>
          </p:cNvPr>
          <p:cNvSpPr/>
          <p:nvPr/>
        </p:nvSpPr>
        <p:spPr>
          <a:xfrm>
            <a:off x="5104625" y="1481737"/>
            <a:ext cx="2308816" cy="2395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5C5FF-14EB-D04A-A62D-F07A9FB33636}"/>
              </a:ext>
            </a:extLst>
          </p:cNvPr>
          <p:cNvSpPr/>
          <p:nvPr/>
        </p:nvSpPr>
        <p:spPr>
          <a:xfrm>
            <a:off x="7421028" y="1488259"/>
            <a:ext cx="1708796" cy="2395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DEBAE1-5ABE-CA49-9271-AE49A0061594}"/>
              </a:ext>
            </a:extLst>
          </p:cNvPr>
          <p:cNvSpPr/>
          <p:nvPr/>
        </p:nvSpPr>
        <p:spPr>
          <a:xfrm>
            <a:off x="8855535" y="4578435"/>
            <a:ext cx="151626" cy="1488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Which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phase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to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generate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code</a:t>
            </a: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0D5BA-9452-FB4E-91E5-84847A968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606"/>
            <a:ext cx="9144000" cy="22722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9DBF32-7409-3347-8A9D-23656964FB55}"/>
              </a:ext>
            </a:extLst>
          </p:cNvPr>
          <p:cNvSpPr/>
          <p:nvPr/>
        </p:nvSpPr>
        <p:spPr>
          <a:xfrm>
            <a:off x="1730559" y="1307169"/>
            <a:ext cx="1687033" cy="2395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15C5FF-14EB-D04A-A62D-F07A9FB33636}"/>
              </a:ext>
            </a:extLst>
          </p:cNvPr>
          <p:cNvSpPr/>
          <p:nvPr/>
        </p:nvSpPr>
        <p:spPr>
          <a:xfrm>
            <a:off x="3417592" y="1312024"/>
            <a:ext cx="1912864" cy="2395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D58CB-093E-1948-A2ED-C95B82D916FB}"/>
              </a:ext>
            </a:extLst>
          </p:cNvPr>
          <p:cNvSpPr/>
          <p:nvPr/>
        </p:nvSpPr>
        <p:spPr>
          <a:xfrm>
            <a:off x="5202865" y="1308767"/>
            <a:ext cx="2210576" cy="2395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5C5FF-14EB-D04A-A62D-F07A9FB33636}"/>
              </a:ext>
            </a:extLst>
          </p:cNvPr>
          <p:cNvSpPr/>
          <p:nvPr/>
        </p:nvSpPr>
        <p:spPr>
          <a:xfrm>
            <a:off x="7421028" y="1315289"/>
            <a:ext cx="1708796" cy="2395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DEBAE1-5ABE-CA49-9271-AE49A0061594}"/>
              </a:ext>
            </a:extLst>
          </p:cNvPr>
          <p:cNvSpPr/>
          <p:nvPr/>
        </p:nvSpPr>
        <p:spPr>
          <a:xfrm>
            <a:off x="8841359" y="4538769"/>
            <a:ext cx="151626" cy="1488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6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Why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generate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code</a:t>
            </a:r>
            <a:r>
              <a:rPr lang="hu-HU" sz="2000" b="1" spc="300" dirty="0">
                <a:solidFill>
                  <a:srgbClr val="134056"/>
                </a:solidFill>
              </a:rPr>
              <a:t> in test </a:t>
            </a:r>
            <a:r>
              <a:rPr lang="hu-HU" sz="2000" b="1" spc="300" dirty="0" err="1">
                <a:solidFill>
                  <a:srgbClr val="134056"/>
                </a:solidFill>
              </a:rPr>
              <a:t>phase</a:t>
            </a:r>
            <a:r>
              <a:rPr lang="hu-HU" sz="2000" b="1" spc="300" dirty="0">
                <a:solidFill>
                  <a:srgbClr val="134056"/>
                </a:solidFill>
              </a:rPr>
              <a:t>?</a:t>
            </a: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CFD327-8999-AC4D-8862-9D9F2BB2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50" y="1051297"/>
            <a:ext cx="1612900" cy="35687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192C47-73D4-D444-AF58-49B755EAA040}"/>
              </a:ext>
            </a:extLst>
          </p:cNvPr>
          <p:cNvSpPr/>
          <p:nvPr/>
        </p:nvSpPr>
        <p:spPr>
          <a:xfrm>
            <a:off x="507481" y="1299051"/>
            <a:ext cx="2497989" cy="3104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2B3CE1-E492-B346-ACD5-F1F4B45C7523}"/>
              </a:ext>
            </a:extLst>
          </p:cNvPr>
          <p:cNvSpPr txBox="1"/>
          <p:nvPr/>
        </p:nvSpPr>
        <p:spPr>
          <a:xfrm>
            <a:off x="1436410" y="1206766"/>
            <a:ext cx="38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+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F2D140-2EA6-5C40-869A-E3D7F40C8A8C}"/>
              </a:ext>
            </a:extLst>
          </p:cNvPr>
          <p:cNvSpPr/>
          <p:nvPr/>
        </p:nvSpPr>
        <p:spPr>
          <a:xfrm>
            <a:off x="6088923" y="1294138"/>
            <a:ext cx="2497989" cy="3104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B16A4-E4B2-184F-B0C4-E874C732215C}"/>
              </a:ext>
            </a:extLst>
          </p:cNvPr>
          <p:cNvSpPr txBox="1"/>
          <p:nvPr/>
        </p:nvSpPr>
        <p:spPr>
          <a:xfrm>
            <a:off x="7088732" y="1201853"/>
            <a:ext cx="38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-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24CEC5C-D8C5-AD4B-8175-14804DFD997F}"/>
              </a:ext>
            </a:extLst>
          </p:cNvPr>
          <p:cNvSpPr/>
          <p:nvPr/>
        </p:nvSpPr>
        <p:spPr>
          <a:xfrm>
            <a:off x="633781" y="2105247"/>
            <a:ext cx="2244098" cy="218153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create new generators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Reflection API is well knows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text as well as compiled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 code gets into CVS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79B30F-D7C2-CD40-99D4-608FD11F27A2}"/>
              </a:ext>
            </a:extLst>
          </p:cNvPr>
          <p:cNvSpPr/>
          <p:nvPr/>
        </p:nvSpPr>
        <p:spPr>
          <a:xfrm>
            <a:off x="6215868" y="2078808"/>
            <a:ext cx="2244098" cy="218153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Tad late: code was already compiled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double compilation if code 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Unusual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 code gets into CVS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51E758D-4395-384E-B881-77187D2A5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1536" y="3708371"/>
            <a:ext cx="610572" cy="88488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DEBAE1-5ABE-CA49-9271-AE49A0061594}"/>
              </a:ext>
            </a:extLst>
          </p:cNvPr>
          <p:cNvSpPr/>
          <p:nvPr/>
        </p:nvSpPr>
        <p:spPr>
          <a:xfrm>
            <a:off x="8786811" y="4593257"/>
            <a:ext cx="151626" cy="1488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7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  <p:bldP spid="16" grpId="0" uiExpand="1" build="p" animBg="1"/>
      <p:bldP spid="18" grpId="0" uiExpand="1" build="p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Development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phases</a:t>
            </a:r>
            <a:r>
              <a:rPr lang="hu-HU" sz="2000" b="1" spc="300" dirty="0">
                <a:solidFill>
                  <a:srgbClr val="134056"/>
                </a:solidFill>
              </a:rPr>
              <a:t>/ 2</a:t>
            </a: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2C70-F979-FE46-9736-92825D50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3078"/>
            <a:ext cx="9144000" cy="319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8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Development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phases</a:t>
            </a:r>
            <a:r>
              <a:rPr lang="hu-HU" sz="2000" b="1" spc="300" dirty="0">
                <a:solidFill>
                  <a:srgbClr val="134056"/>
                </a:solidFill>
              </a:rPr>
              <a:t>/ 2</a:t>
            </a: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8C54F9-CF52-0849-BB65-02369F4B4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1511"/>
            <a:ext cx="9144000" cy="40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11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Development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phaseswith</a:t>
            </a:r>
            <a:r>
              <a:rPr lang="hu-HU" sz="2000" b="1" spc="300" dirty="0">
                <a:solidFill>
                  <a:srgbClr val="134056"/>
                </a:solidFill>
              </a:rPr>
              <a:t> Java::Geci</a:t>
            </a: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B5B05-F37E-884D-8278-9DDC0BE07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8736"/>
            <a:ext cx="9144000" cy="3403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0E2CA-3A94-8147-B9F3-E0B89414AB33}"/>
              </a:ext>
            </a:extLst>
          </p:cNvPr>
          <p:cNvSpPr txBox="1"/>
          <p:nvPr/>
        </p:nvSpPr>
        <p:spPr>
          <a:xfrm>
            <a:off x="6046797" y="2838812"/>
            <a:ext cx="274001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Compile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code generating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If code was generated, modified then fail the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Compile again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FEFF9-17EC-2548-9AAF-DF983F92646D}"/>
              </a:ext>
            </a:extLst>
          </p:cNvPr>
          <p:cNvSpPr txBox="1"/>
          <p:nvPr/>
        </p:nvSpPr>
        <p:spPr>
          <a:xfrm>
            <a:off x="1956390" y="2044741"/>
            <a:ext cx="316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C9EA-EB69-224E-8E10-6745C7A0599A}"/>
              </a:ext>
            </a:extLst>
          </p:cNvPr>
          <p:cNvSpPr txBox="1"/>
          <p:nvPr/>
        </p:nvSpPr>
        <p:spPr>
          <a:xfrm>
            <a:off x="4621618" y="1817913"/>
            <a:ext cx="316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A8266-B1CA-2C46-A1E4-70FDF8C36C21}"/>
              </a:ext>
            </a:extLst>
          </p:cNvPr>
          <p:cNvSpPr txBox="1"/>
          <p:nvPr/>
        </p:nvSpPr>
        <p:spPr>
          <a:xfrm>
            <a:off x="3036189" y="1744659"/>
            <a:ext cx="316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766017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How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did</a:t>
            </a:r>
            <a:r>
              <a:rPr lang="hu-HU" sz="2000" b="1" spc="300" dirty="0">
                <a:solidFill>
                  <a:srgbClr val="134056"/>
                </a:solidFill>
              </a:rPr>
              <a:t> we </a:t>
            </a:r>
            <a:r>
              <a:rPr lang="hu-HU" sz="2000" b="1" spc="300" dirty="0" err="1">
                <a:solidFill>
                  <a:srgbClr val="134056"/>
                </a:solidFill>
              </a:rPr>
              <a:t>get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the</a:t>
            </a:r>
            <a:r>
              <a:rPr lang="hu-HU" sz="2000" b="1" spc="300" dirty="0">
                <a:solidFill>
                  <a:srgbClr val="134056"/>
                </a:solidFill>
              </a:rPr>
              <a:t> idea?</a:t>
            </a: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0E2CA-3A94-8147-B9F3-E0B89414AB33}"/>
              </a:ext>
            </a:extLst>
          </p:cNvPr>
          <p:cNvSpPr txBox="1"/>
          <p:nvPr/>
        </p:nvSpPr>
        <p:spPr>
          <a:xfrm>
            <a:off x="507481" y="1102161"/>
            <a:ext cx="60563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This is an unusual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original idea was to check document consistency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version number in the documentation is the same as in the </a:t>
            </a:r>
            <a:r>
              <a:rPr lang="en-US" sz="1600" dirty="0" err="1">
                <a:solidFill>
                  <a:schemeClr val="bg1"/>
                </a:solidFill>
              </a:rPr>
              <a:t>pom.xml</a:t>
            </a:r>
            <a:endParaRPr lang="en-US" sz="1600" dirty="0">
              <a:solidFill>
                <a:schemeClr val="bg1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it is not then we can update it automatically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Wait… this is document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Could it be used for code generation?</a:t>
            </a:r>
          </a:p>
        </p:txBody>
      </p:sp>
      <p:pic>
        <p:nvPicPr>
          <p:cNvPr id="11" name="Picture 10" descr="A picture containing object, person&#10;&#10;Description automatically generated">
            <a:extLst>
              <a:ext uri="{FF2B5EF4-FFF2-40B4-BE49-F238E27FC236}">
                <a16:creationId xmlns:a16="http://schemas.microsoft.com/office/drawing/2014/main" id="{5EF0AB38-652F-EA4C-A5DF-7A9A9DA34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60" y="839744"/>
            <a:ext cx="2658140" cy="398721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7689BC31-1101-A44C-B5E9-3FB6EB8CDC06}"/>
              </a:ext>
            </a:extLst>
          </p:cNvPr>
          <p:cNvSpPr txBox="1"/>
          <p:nvPr/>
        </p:nvSpPr>
        <p:spPr>
          <a:xfrm>
            <a:off x="6863351" y="4877505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800">
                <a:solidFill>
                  <a:srgbClr val="FFFFFF"/>
                </a:solidFill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dirty="0"/>
              <a:t>Photo by Júnior Ferreira on </a:t>
            </a:r>
            <a:r>
              <a:rPr lang="en-US" dirty="0" err="1"/>
              <a:t>Unsplash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DEBAE1-5ABE-CA49-9271-AE49A0061594}"/>
              </a:ext>
            </a:extLst>
          </p:cNvPr>
          <p:cNvSpPr/>
          <p:nvPr/>
        </p:nvSpPr>
        <p:spPr>
          <a:xfrm>
            <a:off x="6187588" y="4603343"/>
            <a:ext cx="151626" cy="1488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6D6DEFF3-E4A3-E845-B1D8-A7F637106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95" y="2284843"/>
            <a:ext cx="1959451" cy="1304219"/>
          </a:xfrm>
          <a:prstGeom prst="rect">
            <a:avLst/>
          </a:prstGeom>
          <a:effectLst>
            <a:glow rad="165100">
              <a:schemeClr val="accent1">
                <a:alpha val="20000"/>
              </a:schemeClr>
            </a:glow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11203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>
                <a:solidFill>
                  <a:srgbClr val="134056"/>
                </a:solidFill>
              </a:rPr>
              <a:t>Java::Geci in a </a:t>
            </a:r>
            <a:r>
              <a:rPr lang="hu-HU" sz="2000" b="1" spc="300" dirty="0" err="1">
                <a:solidFill>
                  <a:srgbClr val="134056"/>
                </a:solidFill>
              </a:rPr>
              <a:t>nutshell</a:t>
            </a:r>
            <a:r>
              <a:rPr lang="hu-HU" sz="2000" b="1" spc="300" dirty="0">
                <a:solidFill>
                  <a:srgbClr val="134056"/>
                </a:solidFill>
              </a:rPr>
              <a:t> (</a:t>
            </a:r>
            <a:r>
              <a:rPr lang="hu-HU" sz="2000" b="1" spc="300" dirty="0" err="1">
                <a:solidFill>
                  <a:srgbClr val="134056"/>
                </a:solidFill>
              </a:rPr>
              <a:t>or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coffe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bean</a:t>
            </a:r>
            <a:r>
              <a:rPr lang="hu-HU" sz="2000" b="1" spc="300" dirty="0">
                <a:solidFill>
                  <a:srgbClr val="134056"/>
                </a:solidFill>
              </a:rPr>
              <a:t>)</a:t>
            </a: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0E2CA-3A94-8147-B9F3-E0B89414AB33}"/>
              </a:ext>
            </a:extLst>
          </p:cNvPr>
          <p:cNvSpPr txBox="1"/>
          <p:nvPr/>
        </p:nvSpPr>
        <p:spPr>
          <a:xfrm>
            <a:off x="1543824" y="1151779"/>
            <a:ext cx="4934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 D E A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a framework for the common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Provide lovable API for the code generator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 V A I L A B L 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Framework (1.2.0 release)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Ready generators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Setter/getter, delegator, equals, </a:t>
            </a:r>
            <a:r>
              <a:rPr lang="en-US" sz="1600" dirty="0" err="1">
                <a:solidFill>
                  <a:schemeClr val="bg1"/>
                </a:solidFill>
              </a:rPr>
              <a:t>hashCode</a:t>
            </a:r>
            <a:r>
              <a:rPr lang="en-US" sz="1600" dirty="0">
                <a:solidFill>
                  <a:schemeClr val="bg1"/>
                </a:solidFill>
              </a:rPr>
              <a:t>, cloner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Fluent API generator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Document generator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F U T U R 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 in FOSS projects, e.g. Apache Commons 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More generators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Graphic 18">
            <a:extLst>
              <a:ext uri="{FF2B5EF4-FFF2-40B4-BE49-F238E27FC236}">
                <a16:creationId xmlns:a16="http://schemas.microsoft.com/office/drawing/2014/main" id="{D51E758D-4395-384E-B881-77187D2A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8" y="869587"/>
            <a:ext cx="1483543" cy="2150060"/>
          </a:xfrm>
          <a:prstGeom prst="rect">
            <a:avLst/>
          </a:prstGeom>
        </p:spPr>
      </p:pic>
      <p:pic>
        <p:nvPicPr>
          <p:cNvPr id="4" name="Picture 3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1EF85359-0BC0-7749-980C-509C9617E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03" y="839743"/>
            <a:ext cx="2654654" cy="3981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89BC31-1101-A44C-B5E9-3FB6EB8CDC06}"/>
              </a:ext>
            </a:extLst>
          </p:cNvPr>
          <p:cNvSpPr txBox="1"/>
          <p:nvPr/>
        </p:nvSpPr>
        <p:spPr>
          <a:xfrm>
            <a:off x="6623786" y="4877348"/>
            <a:ext cx="1952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800">
                <a:solidFill>
                  <a:srgbClr val="FFFFFF"/>
                </a:solidFill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dirty="0"/>
              <a:t>Photo by Jonas </a:t>
            </a:r>
            <a:r>
              <a:rPr lang="en-US" dirty="0" err="1"/>
              <a:t>Weckschmied</a:t>
            </a:r>
            <a:r>
              <a:rPr lang="en-US" dirty="0"/>
              <a:t> on </a:t>
            </a:r>
            <a:r>
              <a:rPr lang="en-US" dirty="0" err="1"/>
              <a:t>Unsplash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DEBAE1-5ABE-CA49-9271-AE49A0061594}"/>
              </a:ext>
            </a:extLst>
          </p:cNvPr>
          <p:cNvSpPr/>
          <p:nvPr/>
        </p:nvSpPr>
        <p:spPr>
          <a:xfrm>
            <a:off x="6233865" y="4594926"/>
            <a:ext cx="151626" cy="1488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3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Summary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Takeaway</a:t>
            </a: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0E2CA-3A94-8147-B9F3-E0B89414AB33}"/>
              </a:ext>
            </a:extLst>
          </p:cNvPr>
          <p:cNvSpPr txBox="1"/>
          <p:nvPr/>
        </p:nvSpPr>
        <p:spPr>
          <a:xfrm>
            <a:off x="357187" y="1062592"/>
            <a:ext cx="493443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Redundancy is not always 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Do not be afraid to generate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 professional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 Java::</a:t>
            </a:r>
            <a:r>
              <a:rPr lang="en-US" sz="1600" dirty="0" err="1">
                <a:solidFill>
                  <a:schemeClr val="bg1"/>
                </a:solidFill>
              </a:rPr>
              <a:t>Geci</a:t>
            </a:r>
            <a:r>
              <a:rPr lang="en-US" sz="1600" dirty="0">
                <a:solidFill>
                  <a:schemeClr val="bg1"/>
                </a:solidFill>
              </a:rPr>
              <a:t> to create your own generators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this is professional… </a:t>
            </a:r>
            <a:r>
              <a:rPr lang="en-US" sz="2000" b="1" dirty="0">
                <a:solidFill>
                  <a:schemeClr val="bg1"/>
                </a:solidFill>
              </a:rPr>
              <a:t>like EPAM</a:t>
            </a: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9BC31-1101-A44C-B5E9-3FB6EB8CDC06}"/>
              </a:ext>
            </a:extLst>
          </p:cNvPr>
          <p:cNvSpPr txBox="1"/>
          <p:nvPr/>
        </p:nvSpPr>
        <p:spPr>
          <a:xfrm>
            <a:off x="7074340" y="4869850"/>
            <a:ext cx="15263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800">
                <a:solidFill>
                  <a:srgbClr val="FFFFFF"/>
                </a:solidFill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dirty="0"/>
              <a:t>Photo by Jon Tyson on </a:t>
            </a:r>
            <a:r>
              <a:rPr lang="en-US" dirty="0" err="1"/>
              <a:t>Unsplash</a:t>
            </a:r>
            <a:endParaRPr lang="en-US" dirty="0"/>
          </a:p>
        </p:txBody>
      </p:sp>
      <p:pic>
        <p:nvPicPr>
          <p:cNvPr id="11" name="Picture 10" descr="A picture containing indoor, cup, table, sitting&#10;&#10;Description automatically generated">
            <a:extLst>
              <a:ext uri="{FF2B5EF4-FFF2-40B4-BE49-F238E27FC236}">
                <a16:creationId xmlns:a16="http://schemas.microsoft.com/office/drawing/2014/main" id="{A4C55225-3508-AB47-95E8-CF8311DDB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64" y="839657"/>
            <a:ext cx="2990236" cy="39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4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Who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are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>
                <a:solidFill>
                  <a:srgbClr val="134056"/>
                </a:solidFill>
              </a:rPr>
              <a:t>we?</a:t>
            </a:r>
            <a:endParaRPr lang="en-US" sz="2000" b="1" spc="300" dirty="0">
              <a:solidFill>
                <a:srgbClr val="134056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We </a:t>
            </a:r>
            <a:r>
              <a:rPr lang="hu-HU" sz="2000" dirty="0" err="1">
                <a:solidFill>
                  <a:schemeClr val="bg1"/>
                </a:solidFill>
              </a:rPr>
              <a:t>are</a:t>
            </a:r>
            <a:r>
              <a:rPr lang="hu-HU" sz="2000" dirty="0">
                <a:solidFill>
                  <a:schemeClr val="bg1"/>
                </a:solidFill>
              </a:rPr>
              <a:t> EPAM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We </a:t>
            </a:r>
            <a:r>
              <a:rPr lang="hu-HU" sz="2000" dirty="0" err="1">
                <a:solidFill>
                  <a:schemeClr val="bg1"/>
                </a:solidFill>
              </a:rPr>
              <a:t>are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Engineers</a:t>
            </a:r>
            <a:endParaRPr lang="hu-HU" sz="20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We </a:t>
            </a:r>
            <a:r>
              <a:rPr lang="hu-HU" sz="2000" dirty="0" err="1">
                <a:solidFill>
                  <a:schemeClr val="bg1"/>
                </a:solidFill>
              </a:rPr>
              <a:t>are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the</a:t>
            </a:r>
            <a:r>
              <a:rPr lang="hu-HU" sz="2000" dirty="0">
                <a:solidFill>
                  <a:schemeClr val="bg1"/>
                </a:solidFill>
              </a:rPr>
              <a:t> Digital </a:t>
            </a:r>
            <a:r>
              <a:rPr lang="hu-HU" sz="2000" dirty="0" err="1">
                <a:solidFill>
                  <a:schemeClr val="bg1"/>
                </a:solidFill>
              </a:rPr>
              <a:t>future</a:t>
            </a:r>
            <a:endParaRPr lang="hu-HU" sz="20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We </a:t>
            </a:r>
            <a:r>
              <a:rPr lang="hu-HU" sz="2000" dirty="0" err="1">
                <a:solidFill>
                  <a:schemeClr val="bg1"/>
                </a:solidFill>
              </a:rPr>
              <a:t>are</a:t>
            </a:r>
            <a:r>
              <a:rPr lang="hu-HU" sz="2000" dirty="0">
                <a:solidFill>
                  <a:schemeClr val="bg1"/>
                </a:solidFill>
              </a:rPr>
              <a:t> Java </a:t>
            </a:r>
            <a:r>
              <a:rPr lang="hu-HU" sz="2000" dirty="0" err="1">
                <a:solidFill>
                  <a:schemeClr val="bg1"/>
                </a:solidFill>
              </a:rPr>
              <a:t>Engineers</a:t>
            </a:r>
            <a:endParaRPr lang="hu-HU" sz="20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We </a:t>
            </a:r>
            <a:r>
              <a:rPr lang="hu-HU" sz="2000" dirty="0" err="1">
                <a:solidFill>
                  <a:schemeClr val="bg1"/>
                </a:solidFill>
              </a:rPr>
              <a:t>are</a:t>
            </a:r>
            <a:r>
              <a:rPr lang="hu-HU" sz="2000" dirty="0">
                <a:solidFill>
                  <a:schemeClr val="bg1"/>
                </a:solidFill>
              </a:rPr>
              <a:t> Java </a:t>
            </a:r>
            <a:r>
              <a:rPr lang="hu-HU" sz="2000" dirty="0" err="1">
                <a:solidFill>
                  <a:schemeClr val="bg1"/>
                </a:solidFill>
              </a:rPr>
              <a:t>Architects</a:t>
            </a:r>
            <a:endParaRPr lang="hu-HU" sz="20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We </a:t>
            </a:r>
            <a:r>
              <a:rPr lang="hu-HU" sz="2000" dirty="0" err="1">
                <a:solidFill>
                  <a:schemeClr val="bg1"/>
                </a:solidFill>
              </a:rPr>
              <a:t>are</a:t>
            </a:r>
            <a:r>
              <a:rPr lang="hu-HU" sz="2000" dirty="0">
                <a:solidFill>
                  <a:schemeClr val="bg1"/>
                </a:solidFill>
              </a:rPr>
              <a:t> Java </a:t>
            </a:r>
            <a:r>
              <a:rPr lang="hu-HU" sz="2000" dirty="0" err="1">
                <a:solidFill>
                  <a:schemeClr val="bg1"/>
                </a:solidFill>
              </a:rPr>
              <a:t>Developers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30BA07-3C4F-AE4D-8613-ADF1E2EB8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18" y="1434852"/>
            <a:ext cx="4522381" cy="339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85449-132E-6E49-AE9A-83B15437B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5D8E76-5299-4A4C-8ABF-D39EB00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5559" r="5560" b="555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53AD7B7-1376-C841-A332-FE34825A2618}"/>
              </a:ext>
            </a:extLst>
          </p:cNvPr>
          <p:cNvSpPr txBox="1">
            <a:spLocks/>
          </p:cNvSpPr>
          <p:nvPr/>
        </p:nvSpPr>
        <p:spPr>
          <a:xfrm>
            <a:off x="1633662" y="1824899"/>
            <a:ext cx="5876676" cy="14937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SECTION 1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b="1" spc="300" dirty="0">
                <a:solidFill>
                  <a:schemeClr val="bg1"/>
                </a:solidFill>
              </a:rPr>
              <a:t>WHY DO WE GENERATE CODE?</a:t>
            </a:r>
            <a:endParaRPr lang="en-US" sz="1400" b="1" spc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18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Why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do</a:t>
            </a:r>
            <a:r>
              <a:rPr lang="hu-HU" sz="2000" b="1" spc="300" dirty="0">
                <a:solidFill>
                  <a:srgbClr val="134056"/>
                </a:solidFill>
              </a:rPr>
              <a:t> we </a:t>
            </a:r>
            <a:r>
              <a:rPr lang="hu-HU" sz="2000" b="1" spc="300" dirty="0" err="1">
                <a:solidFill>
                  <a:srgbClr val="134056"/>
                </a:solidFill>
              </a:rPr>
              <a:t>generate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code</a:t>
            </a:r>
            <a:r>
              <a:rPr lang="hu-HU" sz="2000" b="1" spc="300" dirty="0">
                <a:solidFill>
                  <a:srgbClr val="134056"/>
                </a:solidFill>
              </a:rPr>
              <a:t>?</a:t>
            </a:r>
            <a:endParaRPr lang="en-US" sz="2000" b="1" spc="300" dirty="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>
                <a:solidFill>
                  <a:schemeClr val="accent2"/>
                </a:solidFill>
              </a:rPr>
              <a:t>“Something is rotten in the state of Denmark” (Hamlet)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689A6E-CBFD-1948-856B-E81301B4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37" y="2786380"/>
            <a:ext cx="2034363" cy="2034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5807455" y="4877348"/>
            <a:ext cx="2908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pictures with the permission of the artist, </a:t>
            </a:r>
            <a:r>
              <a:rPr lang="en-US" sz="800" dirty="0" err="1">
                <a:solidFill>
                  <a:srgbClr val="FFFFFF"/>
                </a:solidFill>
              </a:rPr>
              <a:t>Máté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en-US" sz="800" dirty="0" err="1">
                <a:solidFill>
                  <a:srgbClr val="FFFFFF"/>
                </a:solidFill>
              </a:rPr>
              <a:t>Verhás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de-DE" sz="800" dirty="0">
                <a:solidFill>
                  <a:srgbClr val="FFFFFF"/>
                </a:solidFill>
              </a:rPr>
              <a:t>© 2018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4"/>
            <a:ext cx="6905960" cy="3211188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r>
              <a:rPr lang="hu-HU"/>
              <a:t>C </a:t>
            </a:r>
            <a:r>
              <a:rPr lang="hu-HU" err="1"/>
              <a:t>programming</a:t>
            </a:r>
            <a:r>
              <a:rPr lang="hu-HU"/>
              <a:t> </a:t>
            </a:r>
            <a:r>
              <a:rPr lang="hu-HU" err="1"/>
              <a:t>language</a:t>
            </a:r>
            <a:r>
              <a:rPr lang="hu-HU"/>
              <a:t> had a </a:t>
            </a:r>
            <a:r>
              <a:rPr lang="hu-HU" err="1"/>
              <a:t>preprocessor</a:t>
            </a:r>
            <a:r>
              <a:rPr lang="hu-HU"/>
              <a:t> (Java </a:t>
            </a:r>
            <a:r>
              <a:rPr lang="hu-HU" err="1"/>
              <a:t>does</a:t>
            </a:r>
            <a:r>
              <a:rPr lang="hu-HU"/>
              <a:t> </a:t>
            </a:r>
            <a:r>
              <a:rPr lang="hu-HU" err="1"/>
              <a:t>not</a:t>
            </a:r>
            <a:r>
              <a:rPr lang="hu-HU"/>
              <a:t>)</a:t>
            </a:r>
          </a:p>
          <a:p>
            <a:r>
              <a:rPr lang="hu-HU" err="1"/>
              <a:t>Examples</a:t>
            </a:r>
            <a:r>
              <a:rPr lang="hu-HU"/>
              <a:t>:</a:t>
            </a:r>
          </a:p>
          <a:p>
            <a:pPr marL="914400" lvl="2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600" err="1">
                <a:solidFill>
                  <a:schemeClr val="bg1"/>
                </a:solidFill>
              </a:rPr>
              <a:t>Yacc</a:t>
            </a:r>
            <a:r>
              <a:rPr lang="hu-HU" sz="1600">
                <a:solidFill>
                  <a:schemeClr val="bg1"/>
                </a:solidFill>
              </a:rPr>
              <a:t>, </a:t>
            </a:r>
            <a:r>
              <a:rPr lang="hu-HU" sz="1600" err="1">
                <a:solidFill>
                  <a:schemeClr val="bg1"/>
                </a:solidFill>
              </a:rPr>
              <a:t>Lex</a:t>
            </a:r>
            <a:r>
              <a:rPr lang="hu-HU" sz="1600">
                <a:solidFill>
                  <a:schemeClr val="bg1"/>
                </a:solidFill>
              </a:rPr>
              <a:t> </a:t>
            </a:r>
            <a:r>
              <a:rPr lang="hu-HU" sz="1600" err="1">
                <a:solidFill>
                  <a:schemeClr val="bg1"/>
                </a:solidFill>
              </a:rPr>
              <a:t>generate</a:t>
            </a:r>
            <a:r>
              <a:rPr lang="hu-HU" sz="1600">
                <a:solidFill>
                  <a:schemeClr val="bg1"/>
                </a:solidFill>
              </a:rPr>
              <a:t> </a:t>
            </a:r>
            <a:r>
              <a:rPr lang="hu-HU" sz="1600" err="1">
                <a:solidFill>
                  <a:schemeClr val="bg1"/>
                </a:solidFill>
              </a:rPr>
              <a:t>code</a:t>
            </a:r>
            <a:endParaRPr lang="hu-HU" sz="1600">
              <a:solidFill>
                <a:schemeClr val="bg1"/>
              </a:solidFill>
            </a:endParaRPr>
          </a:p>
          <a:p>
            <a:pPr marL="914400" lvl="2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600">
                <a:solidFill>
                  <a:schemeClr val="bg1"/>
                </a:solidFill>
              </a:rPr>
              <a:t>ANTLR, </a:t>
            </a:r>
            <a:r>
              <a:rPr lang="hu-HU" sz="1600" err="1">
                <a:solidFill>
                  <a:schemeClr val="bg1"/>
                </a:solidFill>
              </a:rPr>
              <a:t>mapstruct</a:t>
            </a:r>
            <a:r>
              <a:rPr lang="hu-HU" sz="1600">
                <a:solidFill>
                  <a:schemeClr val="bg1"/>
                </a:solidFill>
              </a:rPr>
              <a:t> </a:t>
            </a:r>
            <a:r>
              <a:rPr lang="hu-HU" sz="1600" err="1">
                <a:solidFill>
                  <a:schemeClr val="bg1"/>
                </a:solidFill>
              </a:rPr>
              <a:t>generates</a:t>
            </a:r>
            <a:r>
              <a:rPr lang="hu-HU" sz="1600">
                <a:solidFill>
                  <a:schemeClr val="bg1"/>
                </a:solidFill>
              </a:rPr>
              <a:t> Java</a:t>
            </a:r>
          </a:p>
          <a:p>
            <a:pPr marL="914400" lvl="2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600">
                <a:solidFill>
                  <a:schemeClr val="bg1"/>
                </a:solidFill>
              </a:rPr>
              <a:t>IDE -&gt; hashCode, equals, getters, setters</a:t>
            </a:r>
          </a:p>
          <a:p>
            <a:pPr marL="914400" lvl="2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600">
                <a:solidFill>
                  <a:schemeClr val="bg1"/>
                </a:solidFill>
              </a:rPr>
              <a:t>Lombok, Mapstruct</a:t>
            </a:r>
          </a:p>
          <a:p>
            <a:endParaRPr lang="hu-HU"/>
          </a:p>
          <a:p>
            <a:r>
              <a:rPr lang="hu-HU" err="1"/>
              <a:t>Code</a:t>
            </a:r>
            <a:r>
              <a:rPr lang="hu-HU"/>
              <a:t> </a:t>
            </a:r>
            <a:r>
              <a:rPr lang="hu-HU" err="1"/>
              <a:t>generation</a:t>
            </a:r>
            <a:r>
              <a:rPr lang="hu-HU"/>
              <a:t> is </a:t>
            </a:r>
            <a:r>
              <a:rPr lang="hu-HU" err="1"/>
              <a:t>fairly</a:t>
            </a:r>
            <a:r>
              <a:rPr lang="hu-HU"/>
              <a:t> </a:t>
            </a:r>
            <a:r>
              <a:rPr lang="hu-HU" err="1"/>
              <a:t>common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537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Why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do</a:t>
            </a:r>
            <a:r>
              <a:rPr lang="hu-HU" sz="2000" b="1" spc="300" dirty="0">
                <a:solidFill>
                  <a:srgbClr val="134056"/>
                </a:solidFill>
              </a:rPr>
              <a:t> we </a:t>
            </a:r>
            <a:r>
              <a:rPr lang="hu-HU" sz="2000" b="1" spc="300" dirty="0" err="1">
                <a:solidFill>
                  <a:srgbClr val="134056"/>
                </a:solidFill>
              </a:rPr>
              <a:t>generate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code</a:t>
            </a:r>
            <a:r>
              <a:rPr lang="hu-HU" sz="2000" b="1" spc="300" dirty="0">
                <a:solidFill>
                  <a:srgbClr val="134056"/>
                </a:solidFill>
              </a:rPr>
              <a:t>?</a:t>
            </a:r>
            <a:endParaRPr lang="en-US" sz="2000" b="1" spc="300" dirty="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>
                <a:solidFill>
                  <a:schemeClr val="accent2"/>
                </a:solidFill>
              </a:rPr>
              <a:t>“Something is rotten in the state of Denmark” (Hamlet)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spc="200" dirty="0">
              <a:solidFill>
                <a:schemeClr val="accent2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689A6E-CBFD-1948-856B-E81301B4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37" y="2786380"/>
            <a:ext cx="2034363" cy="2034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5807455" y="4877348"/>
            <a:ext cx="2908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FFFFFF"/>
                </a:solidFill>
              </a:rPr>
              <a:t>all pictures with the permission of the artist, </a:t>
            </a:r>
            <a:r>
              <a:rPr lang="en-US" sz="800" err="1">
                <a:solidFill>
                  <a:srgbClr val="FFFFFF"/>
                </a:solidFill>
              </a:rPr>
              <a:t>Máté</a:t>
            </a:r>
            <a:r>
              <a:rPr lang="en-US" sz="800">
                <a:solidFill>
                  <a:srgbClr val="FFFFFF"/>
                </a:solidFill>
              </a:rPr>
              <a:t> </a:t>
            </a:r>
            <a:r>
              <a:rPr lang="en-US" sz="800" err="1">
                <a:solidFill>
                  <a:srgbClr val="FFFFFF"/>
                </a:solidFill>
              </a:rPr>
              <a:t>Verhás</a:t>
            </a:r>
            <a:r>
              <a:rPr lang="en-US" sz="800">
                <a:solidFill>
                  <a:srgbClr val="FFFFFF"/>
                </a:solidFill>
              </a:rPr>
              <a:t> </a:t>
            </a:r>
            <a:r>
              <a:rPr lang="de-DE" sz="800">
                <a:solidFill>
                  <a:srgbClr val="FFFFFF"/>
                </a:solidFill>
              </a:rPr>
              <a:t>© 2018</a:t>
            </a:r>
            <a:endParaRPr lang="en-US" sz="80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r>
              <a:rPr lang="hu-HU" err="1"/>
              <a:t>But</a:t>
            </a:r>
            <a:r>
              <a:rPr lang="hu-HU"/>
              <a:t> </a:t>
            </a:r>
            <a:r>
              <a:rPr lang="hu-HU" err="1"/>
              <a:t>why</a:t>
            </a:r>
            <a:r>
              <a:rPr lang="hu-HU"/>
              <a:t>?</a:t>
            </a:r>
          </a:p>
          <a:p>
            <a:r>
              <a:rPr lang="hu-HU"/>
              <a:t>The </a:t>
            </a:r>
            <a:r>
              <a:rPr lang="hu-HU" err="1"/>
              <a:t>language</a:t>
            </a:r>
            <a:r>
              <a:rPr lang="hu-HU"/>
              <a:t> </a:t>
            </a:r>
            <a:r>
              <a:rPr lang="hu-HU" err="1"/>
              <a:t>does</a:t>
            </a:r>
            <a:r>
              <a:rPr lang="hu-HU"/>
              <a:t> </a:t>
            </a:r>
            <a:r>
              <a:rPr lang="hu-HU" err="1"/>
              <a:t>not</a:t>
            </a:r>
            <a:r>
              <a:rPr lang="hu-HU"/>
              <a:t> </a:t>
            </a:r>
            <a:r>
              <a:rPr lang="hu-HU" err="1"/>
              <a:t>support</a:t>
            </a:r>
            <a:r>
              <a:rPr lang="hu-HU"/>
              <a:t> ... </a:t>
            </a:r>
          </a:p>
          <a:p>
            <a:pPr marL="914400" lvl="2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600" err="1">
                <a:solidFill>
                  <a:schemeClr val="bg1"/>
                </a:solidFill>
              </a:rPr>
              <a:t>Syntax</a:t>
            </a:r>
            <a:r>
              <a:rPr lang="hu-HU" sz="1600">
                <a:solidFill>
                  <a:schemeClr val="bg1"/>
                </a:solidFill>
              </a:rPr>
              <a:t> parser </a:t>
            </a:r>
            <a:r>
              <a:rPr lang="hu-HU" sz="1600" err="1">
                <a:solidFill>
                  <a:schemeClr val="bg1"/>
                </a:solidFill>
              </a:rPr>
              <a:t>description</a:t>
            </a:r>
            <a:endParaRPr lang="hu-HU" sz="1600">
              <a:solidFill>
                <a:schemeClr val="bg1"/>
              </a:solidFill>
            </a:endParaRPr>
          </a:p>
          <a:p>
            <a:pPr marL="914400" lvl="2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600" err="1">
                <a:solidFill>
                  <a:schemeClr val="bg1"/>
                </a:solidFill>
              </a:rPr>
              <a:t>Bean</a:t>
            </a:r>
            <a:r>
              <a:rPr lang="hu-HU" sz="1600">
                <a:solidFill>
                  <a:schemeClr val="bg1"/>
                </a:solidFill>
              </a:rPr>
              <a:t> </a:t>
            </a:r>
            <a:r>
              <a:rPr lang="hu-HU" sz="1600" err="1">
                <a:solidFill>
                  <a:schemeClr val="bg1"/>
                </a:solidFill>
              </a:rPr>
              <a:t>field</a:t>
            </a:r>
            <a:r>
              <a:rPr lang="hu-HU" sz="1600">
                <a:solidFill>
                  <a:schemeClr val="bg1"/>
                </a:solidFill>
              </a:rPr>
              <a:t> </a:t>
            </a:r>
            <a:r>
              <a:rPr lang="hu-HU" sz="1600" err="1">
                <a:solidFill>
                  <a:schemeClr val="bg1"/>
                </a:solidFill>
              </a:rPr>
              <a:t>transfer</a:t>
            </a:r>
            <a:r>
              <a:rPr lang="hu-HU" sz="1600">
                <a:solidFill>
                  <a:schemeClr val="bg1"/>
                </a:solidFill>
              </a:rPr>
              <a:t> </a:t>
            </a:r>
            <a:r>
              <a:rPr lang="hu-HU" sz="1600" err="1">
                <a:solidFill>
                  <a:schemeClr val="bg1"/>
                </a:solidFill>
              </a:rPr>
              <a:t>declaration</a:t>
            </a:r>
            <a:endParaRPr lang="hu-HU" sz="1600">
              <a:solidFill>
                <a:schemeClr val="bg1"/>
              </a:solidFill>
            </a:endParaRPr>
          </a:p>
          <a:p>
            <a:pPr marL="914400" lvl="2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600" err="1">
                <a:solidFill>
                  <a:schemeClr val="bg1"/>
                </a:solidFill>
              </a:rPr>
              <a:t>Getter</a:t>
            </a:r>
            <a:r>
              <a:rPr lang="hu-HU" sz="1600">
                <a:solidFill>
                  <a:schemeClr val="bg1"/>
                </a:solidFill>
              </a:rPr>
              <a:t>  / </a:t>
            </a:r>
            <a:r>
              <a:rPr lang="hu-HU" sz="1600" err="1">
                <a:solidFill>
                  <a:schemeClr val="bg1"/>
                </a:solidFill>
              </a:rPr>
              <a:t>Setter</a:t>
            </a:r>
            <a:r>
              <a:rPr lang="hu-HU" sz="1600">
                <a:solidFill>
                  <a:schemeClr val="bg1"/>
                </a:solidFill>
              </a:rPr>
              <a:t>, </a:t>
            </a:r>
            <a:r>
              <a:rPr lang="hu-HU" sz="1600" err="1">
                <a:solidFill>
                  <a:schemeClr val="bg1"/>
                </a:solidFill>
              </a:rPr>
              <a:t>hashCode</a:t>
            </a:r>
            <a:r>
              <a:rPr lang="hu-HU" sz="1600">
                <a:solidFill>
                  <a:schemeClr val="bg1"/>
                </a:solidFill>
              </a:rPr>
              <a:t> ... </a:t>
            </a:r>
            <a:r>
              <a:rPr lang="hu-HU" sz="1600" err="1">
                <a:solidFill>
                  <a:schemeClr val="bg1"/>
                </a:solidFill>
              </a:rPr>
              <a:t>declaration</a:t>
            </a:r>
            <a:endParaRPr lang="hu-HU" sz="1600">
              <a:solidFill>
                <a:schemeClr val="bg1"/>
              </a:solidFill>
            </a:endParaRPr>
          </a:p>
          <a:p>
            <a:pPr marL="914400" lvl="2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600" err="1">
                <a:solidFill>
                  <a:schemeClr val="bg1"/>
                </a:solidFill>
              </a:rPr>
              <a:t>Anything</a:t>
            </a:r>
            <a:r>
              <a:rPr lang="hu-HU" sz="1600">
                <a:solidFill>
                  <a:schemeClr val="bg1"/>
                </a:solidFill>
              </a:rPr>
              <a:t> </a:t>
            </a:r>
            <a:r>
              <a:rPr lang="hu-HU" sz="1600" err="1">
                <a:solidFill>
                  <a:schemeClr val="bg1"/>
                </a:solidFill>
              </a:rPr>
              <a:t>special</a:t>
            </a:r>
            <a:endParaRPr lang="hu-HU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9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Why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do</a:t>
            </a:r>
            <a:r>
              <a:rPr lang="hu-HU" sz="2000" b="1" spc="300" dirty="0">
                <a:solidFill>
                  <a:srgbClr val="134056"/>
                </a:solidFill>
              </a:rPr>
              <a:t> we </a:t>
            </a:r>
            <a:r>
              <a:rPr lang="hu-HU" sz="2000" b="1" spc="300" dirty="0" err="1">
                <a:solidFill>
                  <a:srgbClr val="134056"/>
                </a:solidFill>
              </a:rPr>
              <a:t>generate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code</a:t>
            </a:r>
            <a:r>
              <a:rPr lang="hu-HU" sz="2000" b="1" spc="300" dirty="0">
                <a:solidFill>
                  <a:srgbClr val="134056"/>
                </a:solidFill>
              </a:rPr>
              <a:t>?</a:t>
            </a:r>
            <a:endParaRPr lang="en-US" sz="2000" b="1" spc="300" dirty="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>
                <a:solidFill>
                  <a:schemeClr val="accent2"/>
                </a:solidFill>
              </a:rPr>
              <a:t>“Something is rotten in the state of Denmark” (Hamlet)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b="1" spc="200" dirty="0">
              <a:solidFill>
                <a:schemeClr val="accent2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689A6E-CBFD-1948-856B-E81301B4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37" y="2786380"/>
            <a:ext cx="2034363" cy="2034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5807455" y="4877348"/>
            <a:ext cx="2908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pictures with the permission of the artist, </a:t>
            </a:r>
            <a:r>
              <a:rPr lang="en-US" sz="800" dirty="0" err="1">
                <a:solidFill>
                  <a:srgbClr val="FFFFFF"/>
                </a:solidFill>
              </a:rPr>
              <a:t>Máté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en-US" sz="800" dirty="0" err="1">
                <a:solidFill>
                  <a:srgbClr val="FFFFFF"/>
                </a:solidFill>
              </a:rPr>
              <a:t>Verhás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de-DE" sz="800" dirty="0">
                <a:solidFill>
                  <a:srgbClr val="FFFFFF"/>
                </a:solidFill>
              </a:rPr>
              <a:t>© 2018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r>
              <a:rPr lang="hu-HU" err="1"/>
              <a:t>But</a:t>
            </a:r>
            <a:r>
              <a:rPr lang="hu-HU"/>
              <a:t> it is </a:t>
            </a:r>
            <a:r>
              <a:rPr lang="hu-HU" err="1"/>
              <a:t>not</a:t>
            </a:r>
            <a:r>
              <a:rPr lang="hu-HU"/>
              <a:t> </a:t>
            </a:r>
            <a:r>
              <a:rPr lang="hu-HU" err="1"/>
              <a:t>only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programming</a:t>
            </a:r>
            <a:r>
              <a:rPr lang="hu-HU"/>
              <a:t> </a:t>
            </a:r>
            <a:r>
              <a:rPr lang="hu-HU" err="1"/>
              <a:t>language</a:t>
            </a:r>
            <a:endParaRPr lang="hu-HU"/>
          </a:p>
          <a:p>
            <a:pPr marL="914400" lvl="2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600">
                <a:solidFill>
                  <a:schemeClr val="bg1"/>
                </a:solidFill>
              </a:rPr>
              <a:t>The </a:t>
            </a:r>
            <a:r>
              <a:rPr lang="hu-HU" sz="1600" err="1">
                <a:solidFill>
                  <a:schemeClr val="bg1"/>
                </a:solidFill>
              </a:rPr>
              <a:t>programming</a:t>
            </a:r>
            <a:r>
              <a:rPr lang="hu-HU" sz="1600">
                <a:solidFill>
                  <a:schemeClr val="bg1"/>
                </a:solidFill>
              </a:rPr>
              <a:t> </a:t>
            </a:r>
            <a:r>
              <a:rPr lang="hu-HU" sz="1600" err="1">
                <a:solidFill>
                  <a:schemeClr val="bg1"/>
                </a:solidFill>
              </a:rPr>
              <a:t>language</a:t>
            </a:r>
            <a:r>
              <a:rPr lang="hu-HU" sz="1600">
                <a:solidFill>
                  <a:schemeClr val="bg1"/>
                </a:solidFill>
              </a:rPr>
              <a:t> is </a:t>
            </a:r>
            <a:r>
              <a:rPr lang="hu-HU" sz="1600" err="1">
                <a:solidFill>
                  <a:schemeClr val="bg1"/>
                </a:solidFill>
              </a:rPr>
              <a:t>not</a:t>
            </a:r>
            <a:r>
              <a:rPr lang="hu-HU" sz="1600">
                <a:solidFill>
                  <a:schemeClr val="bg1"/>
                </a:solidFill>
              </a:rPr>
              <a:t> „</a:t>
            </a:r>
            <a:r>
              <a:rPr lang="hu-HU" sz="1600" err="1">
                <a:solidFill>
                  <a:schemeClr val="bg1"/>
                </a:solidFill>
              </a:rPr>
              <a:t>good</a:t>
            </a:r>
            <a:r>
              <a:rPr lang="hu-HU" sz="1600">
                <a:solidFill>
                  <a:schemeClr val="bg1"/>
                </a:solidFill>
              </a:rPr>
              <a:t>” </a:t>
            </a:r>
            <a:r>
              <a:rPr lang="hu-HU" sz="1600" err="1">
                <a:solidFill>
                  <a:schemeClr val="bg1"/>
                </a:solidFill>
              </a:rPr>
              <a:t>enough</a:t>
            </a:r>
            <a:endParaRPr lang="hu-HU" sz="1600">
              <a:solidFill>
                <a:schemeClr val="bg1"/>
              </a:solidFill>
            </a:endParaRPr>
          </a:p>
          <a:p>
            <a:pPr marL="914400" lvl="2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600">
                <a:solidFill>
                  <a:schemeClr val="bg1"/>
                </a:solidFill>
              </a:rPr>
              <a:t>Framework is </a:t>
            </a:r>
            <a:r>
              <a:rPr lang="hu-HU" sz="1600" err="1">
                <a:solidFill>
                  <a:schemeClr val="bg1"/>
                </a:solidFill>
              </a:rPr>
              <a:t>not</a:t>
            </a:r>
            <a:r>
              <a:rPr lang="hu-HU" sz="1600">
                <a:solidFill>
                  <a:schemeClr val="bg1"/>
                </a:solidFill>
              </a:rPr>
              <a:t>  „</a:t>
            </a:r>
            <a:r>
              <a:rPr lang="hu-HU" sz="1600" err="1">
                <a:solidFill>
                  <a:schemeClr val="bg1"/>
                </a:solidFill>
              </a:rPr>
              <a:t>good</a:t>
            </a:r>
            <a:r>
              <a:rPr lang="hu-HU" sz="1600">
                <a:solidFill>
                  <a:schemeClr val="bg1"/>
                </a:solidFill>
              </a:rPr>
              <a:t>” </a:t>
            </a:r>
            <a:r>
              <a:rPr lang="hu-HU" sz="1600" err="1">
                <a:solidFill>
                  <a:schemeClr val="bg1"/>
                </a:solidFill>
              </a:rPr>
              <a:t>enough</a:t>
            </a:r>
            <a:endParaRPr lang="hu-HU" sz="1600">
              <a:solidFill>
                <a:schemeClr val="bg1"/>
              </a:solidFill>
            </a:endParaRPr>
          </a:p>
          <a:p>
            <a:pPr marL="914400" lvl="2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600" err="1">
                <a:solidFill>
                  <a:schemeClr val="bg1"/>
                </a:solidFill>
              </a:rPr>
              <a:t>Developer</a:t>
            </a:r>
            <a:r>
              <a:rPr lang="hu-HU" sz="1600">
                <a:solidFill>
                  <a:schemeClr val="bg1"/>
                </a:solidFill>
              </a:rPr>
              <a:t> is </a:t>
            </a:r>
            <a:r>
              <a:rPr lang="hu-HU" sz="1600" err="1">
                <a:solidFill>
                  <a:schemeClr val="bg1"/>
                </a:solidFill>
              </a:rPr>
              <a:t>not</a:t>
            </a:r>
            <a:r>
              <a:rPr lang="hu-HU" sz="1600">
                <a:solidFill>
                  <a:schemeClr val="bg1"/>
                </a:solidFill>
              </a:rPr>
              <a:t> </a:t>
            </a:r>
            <a:r>
              <a:rPr lang="hu-HU" sz="1600" err="1">
                <a:solidFill>
                  <a:schemeClr val="bg1"/>
                </a:solidFill>
              </a:rPr>
              <a:t>good</a:t>
            </a:r>
            <a:r>
              <a:rPr lang="hu-HU" sz="1600">
                <a:solidFill>
                  <a:schemeClr val="bg1"/>
                </a:solidFill>
              </a:rPr>
              <a:t> </a:t>
            </a:r>
            <a:r>
              <a:rPr lang="hu-HU" sz="1600" err="1">
                <a:solidFill>
                  <a:schemeClr val="bg1"/>
                </a:solidFill>
              </a:rPr>
              <a:t>enough</a:t>
            </a:r>
            <a:endParaRPr lang="hu-HU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11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8DD87-3BB4-A745-AF49-22EB2AAB5D23}"/>
              </a:ext>
            </a:extLst>
          </p:cNvPr>
          <p:cNvSpPr/>
          <p:nvPr/>
        </p:nvSpPr>
        <p:spPr>
          <a:xfrm flipV="1">
            <a:off x="0" y="844657"/>
            <a:ext cx="9144000" cy="39819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B64787-2253-5448-9B04-2A6DC3DB5204}"/>
              </a:ext>
            </a:extLst>
          </p:cNvPr>
          <p:cNvSpPr txBox="1">
            <a:spLocks/>
          </p:cNvSpPr>
          <p:nvPr/>
        </p:nvSpPr>
        <p:spPr>
          <a:xfrm>
            <a:off x="357189" y="112299"/>
            <a:ext cx="5876676" cy="640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b="1" spc="300" dirty="0" err="1">
                <a:solidFill>
                  <a:srgbClr val="134056"/>
                </a:solidFill>
              </a:rPr>
              <a:t>Why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do</a:t>
            </a:r>
            <a:r>
              <a:rPr lang="hu-HU" sz="2000" b="1" spc="300" dirty="0">
                <a:solidFill>
                  <a:srgbClr val="134056"/>
                </a:solidFill>
              </a:rPr>
              <a:t> we </a:t>
            </a:r>
            <a:r>
              <a:rPr lang="hu-HU" sz="2000" b="1" spc="300" dirty="0" err="1">
                <a:solidFill>
                  <a:srgbClr val="134056"/>
                </a:solidFill>
              </a:rPr>
              <a:t>generate</a:t>
            </a:r>
            <a:r>
              <a:rPr lang="hu-HU" sz="2000" b="1" spc="300" dirty="0">
                <a:solidFill>
                  <a:srgbClr val="134056"/>
                </a:solidFill>
              </a:rPr>
              <a:t> </a:t>
            </a:r>
            <a:r>
              <a:rPr lang="hu-HU" sz="2000" b="1" spc="300" dirty="0" err="1">
                <a:solidFill>
                  <a:srgbClr val="134056"/>
                </a:solidFill>
              </a:rPr>
              <a:t>code</a:t>
            </a:r>
            <a:r>
              <a:rPr lang="hu-HU" sz="2000" b="1" spc="300" dirty="0">
                <a:solidFill>
                  <a:srgbClr val="134056"/>
                </a:solidFill>
              </a:rPr>
              <a:t>?</a:t>
            </a:r>
            <a:endParaRPr lang="en-US" sz="2000" b="1" spc="300" dirty="0">
              <a:solidFill>
                <a:srgbClr val="134056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b="1" spc="200" dirty="0">
                <a:solidFill>
                  <a:schemeClr val="accent2"/>
                </a:solidFill>
              </a:rPr>
              <a:t>“Something is rotten in the state of Denmark” (Hamlet)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507481" y="1303964"/>
            <a:ext cx="6905960" cy="25736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Arial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71A9-0D3A-F340-8AE0-1CCF0167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21985" b="14859"/>
          <a:stretch/>
        </p:blipFill>
        <p:spPr>
          <a:xfrm>
            <a:off x="3534429" y="-4916"/>
            <a:ext cx="5609571" cy="84466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B555C0-D6D1-3445-A8EC-7B84CCA8748E}"/>
              </a:ext>
            </a:extLst>
          </p:cNvPr>
          <p:cNvSpPr txBox="1">
            <a:spLocks/>
          </p:cNvSpPr>
          <p:nvPr/>
        </p:nvSpPr>
        <p:spPr>
          <a:xfrm>
            <a:off x="6022828" y="112299"/>
            <a:ext cx="2763983" cy="64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EPAM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b="1" spc="300"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SEC</a:t>
            </a:r>
            <a:r>
              <a:rPr lang="en-US" sz="1600" b="1" spc="30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endParaRPr lang="en-US" sz="1100" spc="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4DE7-89E2-3342-88EE-9D02049E4627}"/>
              </a:ext>
            </a:extLst>
          </p:cNvPr>
          <p:cNvSpPr txBox="1"/>
          <p:nvPr/>
        </p:nvSpPr>
        <p:spPr>
          <a:xfrm>
            <a:off x="5807455" y="4877348"/>
            <a:ext cx="2908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pictures with the permission of the artist, </a:t>
            </a:r>
            <a:r>
              <a:rPr lang="en-US" sz="800" dirty="0" err="1">
                <a:solidFill>
                  <a:srgbClr val="FFFFFF"/>
                </a:solidFill>
              </a:rPr>
              <a:t>Máté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en-US" sz="800" dirty="0" err="1">
                <a:solidFill>
                  <a:srgbClr val="FFFFFF"/>
                </a:solidFill>
              </a:rPr>
              <a:t>Verhás</a:t>
            </a:r>
            <a:r>
              <a:rPr lang="en-US" sz="800" dirty="0">
                <a:solidFill>
                  <a:srgbClr val="FFFFFF"/>
                </a:solidFill>
              </a:rPr>
              <a:t> </a:t>
            </a:r>
            <a:r>
              <a:rPr lang="de-DE" sz="800" dirty="0">
                <a:solidFill>
                  <a:srgbClr val="FFFFFF"/>
                </a:solidFill>
              </a:rPr>
              <a:t>© 2018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FB01BC-9EEE-C046-A6ED-AC458D9F7EFA}"/>
              </a:ext>
            </a:extLst>
          </p:cNvPr>
          <p:cNvSpPr txBox="1">
            <a:spLocks/>
          </p:cNvSpPr>
          <p:nvPr/>
        </p:nvSpPr>
        <p:spPr>
          <a:xfrm>
            <a:off x="498859" y="1257684"/>
            <a:ext cx="5093867" cy="257364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/>
            </a:lvl9pPr>
          </a:lstStyle>
          <a:p>
            <a:r>
              <a:rPr lang="hu-HU" err="1"/>
              <a:t>Language</a:t>
            </a:r>
            <a:r>
              <a:rPr lang="hu-HU"/>
              <a:t> </a:t>
            </a:r>
            <a:r>
              <a:rPr lang="hu-HU" err="1"/>
              <a:t>can</a:t>
            </a:r>
            <a:r>
              <a:rPr lang="hu-HU"/>
              <a:t> </a:t>
            </a:r>
            <a:r>
              <a:rPr lang="hu-HU" err="1"/>
              <a:t>not</a:t>
            </a:r>
            <a:r>
              <a:rPr lang="hu-HU"/>
              <a:t> be </a:t>
            </a:r>
            <a:r>
              <a:rPr lang="hu-HU" err="1"/>
              <a:t>overbloated</a:t>
            </a:r>
            <a:endParaRPr lang="hu-HU"/>
          </a:p>
          <a:p>
            <a:pPr marL="0" indent="0">
              <a:buNone/>
            </a:pPr>
            <a:r>
              <a:rPr lang="hu-HU"/>
              <a:t>           </a:t>
            </a:r>
            <a:r>
              <a:rPr lang="hu-HU" err="1"/>
              <a:t>Do</a:t>
            </a:r>
            <a:r>
              <a:rPr lang="hu-HU"/>
              <a:t> </a:t>
            </a:r>
            <a:r>
              <a:rPr lang="hu-HU" err="1"/>
              <a:t>you</a:t>
            </a:r>
            <a:r>
              <a:rPr lang="hu-HU"/>
              <a:t> </a:t>
            </a:r>
            <a:r>
              <a:rPr lang="hu-HU" err="1"/>
              <a:t>really</a:t>
            </a:r>
            <a:r>
              <a:rPr lang="hu-HU"/>
              <a:t> </a:t>
            </a:r>
            <a:r>
              <a:rPr lang="hu-HU" err="1"/>
              <a:t>want</a:t>
            </a:r>
            <a:r>
              <a:rPr lang="hu-HU"/>
              <a:t> Java </a:t>
            </a:r>
          </a:p>
          <a:p>
            <a:pPr marL="1371600" lvl="3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400" err="1">
                <a:solidFill>
                  <a:schemeClr val="bg1"/>
                </a:solidFill>
              </a:rPr>
              <a:t>to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support</a:t>
            </a:r>
            <a:r>
              <a:rPr lang="hu-HU" sz="1400">
                <a:solidFill>
                  <a:schemeClr val="bg1"/>
                </a:solidFill>
              </a:rPr>
              <a:t> SOAP </a:t>
            </a:r>
            <a:r>
              <a:rPr lang="hu-HU" sz="1400" err="1">
                <a:solidFill>
                  <a:schemeClr val="bg1"/>
                </a:solidFill>
              </a:rPr>
              <a:t>directly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on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language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level</a:t>
            </a:r>
            <a:r>
              <a:rPr lang="hu-HU" sz="1400">
                <a:solidFill>
                  <a:schemeClr val="bg1"/>
                </a:solidFill>
              </a:rPr>
              <a:t>?</a:t>
            </a:r>
          </a:p>
          <a:p>
            <a:pPr marL="1371600" lvl="3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400" err="1">
                <a:solidFill>
                  <a:schemeClr val="bg1"/>
                </a:solidFill>
              </a:rPr>
              <a:t>equals</a:t>
            </a:r>
            <a:r>
              <a:rPr lang="hu-HU" sz="1400">
                <a:solidFill>
                  <a:schemeClr val="bg1"/>
                </a:solidFill>
              </a:rPr>
              <a:t>, </a:t>
            </a:r>
            <a:r>
              <a:rPr lang="hu-HU" sz="1400" err="1">
                <a:solidFill>
                  <a:schemeClr val="bg1"/>
                </a:solidFill>
              </a:rPr>
              <a:t>hashCode</a:t>
            </a:r>
            <a:r>
              <a:rPr lang="hu-HU" sz="1400">
                <a:solidFill>
                  <a:schemeClr val="bg1"/>
                </a:solidFill>
              </a:rPr>
              <a:t>, </a:t>
            </a:r>
            <a:r>
              <a:rPr lang="hu-HU" sz="1400" err="1">
                <a:solidFill>
                  <a:schemeClr val="bg1"/>
                </a:solidFill>
              </a:rPr>
              <a:t>setter</a:t>
            </a:r>
            <a:r>
              <a:rPr lang="hu-HU" sz="1400">
                <a:solidFill>
                  <a:schemeClr val="bg1"/>
                </a:solidFill>
              </a:rPr>
              <a:t>/</a:t>
            </a:r>
            <a:r>
              <a:rPr lang="hu-HU" sz="1400" err="1">
                <a:solidFill>
                  <a:schemeClr val="bg1"/>
                </a:solidFill>
              </a:rPr>
              <a:t>getter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declarations</a:t>
            </a:r>
            <a:r>
              <a:rPr lang="hu-HU" sz="1400">
                <a:solidFill>
                  <a:schemeClr val="bg1"/>
                </a:solidFill>
              </a:rPr>
              <a:t>?</a:t>
            </a:r>
          </a:p>
          <a:p>
            <a:pPr marL="1371600" lvl="3" indent="-457200"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hu-HU" sz="1400" err="1">
                <a:solidFill>
                  <a:schemeClr val="bg1"/>
                </a:solidFill>
              </a:rPr>
              <a:t>automatic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delegation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to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field</a:t>
            </a:r>
            <a:r>
              <a:rPr lang="hu-HU" sz="1400">
                <a:solidFill>
                  <a:schemeClr val="bg1"/>
                </a:solidFill>
              </a:rPr>
              <a:t>?</a:t>
            </a:r>
          </a:p>
          <a:p>
            <a:r>
              <a:rPr lang="hu-HU"/>
              <a:t>Framework... </a:t>
            </a:r>
            <a:r>
              <a:rPr lang="hu-HU" err="1"/>
              <a:t>Given</a:t>
            </a:r>
            <a:endParaRPr lang="hu-HU"/>
          </a:p>
          <a:p>
            <a:r>
              <a:rPr lang="hu-HU" err="1"/>
              <a:t>Developer</a:t>
            </a:r>
            <a:r>
              <a:rPr lang="hu-HU"/>
              <a:t>... </a:t>
            </a:r>
            <a:r>
              <a:rPr lang="hu-HU" err="1"/>
              <a:t>seriously</a:t>
            </a:r>
            <a:r>
              <a:rPr lang="hu-HU"/>
              <a:t>?</a:t>
            </a:r>
          </a:p>
          <a:p>
            <a:endParaRPr lang="hu-HU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F9156-1D74-154E-B366-09B87C5A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726" y="1276803"/>
            <a:ext cx="3559896" cy="35598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A998EA-125C-7C4D-97FE-A655C87876E7}"/>
              </a:ext>
            </a:extLst>
          </p:cNvPr>
          <p:cNvSpPr txBox="1"/>
          <p:nvPr/>
        </p:nvSpPr>
        <p:spPr>
          <a:xfrm>
            <a:off x="594601" y="4105787"/>
            <a:ext cx="490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The fundamental reason is redundancy.</a:t>
            </a:r>
          </a:p>
        </p:txBody>
      </p:sp>
    </p:spTree>
    <p:extLst>
      <p:ext uri="{BB962C8B-B14F-4D97-AF65-F5344CB8AC3E}">
        <p14:creationId xmlns:p14="http://schemas.microsoft.com/office/powerpoint/2010/main" val="2181641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4782</TotalTime>
  <Words>1211</Words>
  <Application>Microsoft Macintosh PowerPoint</Application>
  <PresentationFormat>On-screen Show (16:9)</PresentationFormat>
  <Paragraphs>293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Source Sans Pro</vt:lpstr>
      <vt:lpstr>Source Sans Pro Black</vt:lpstr>
      <vt:lpstr>Covers</vt:lpstr>
      <vt:lpstr>General</vt:lpstr>
      <vt:lpstr>Breakers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Peter Verhas</cp:lastModifiedBy>
  <cp:revision>1</cp:revision>
  <dcterms:created xsi:type="dcterms:W3CDTF">2018-01-26T19:23:30Z</dcterms:created>
  <dcterms:modified xsi:type="dcterms:W3CDTF">2019-09-05T19:34:17Z</dcterms:modified>
</cp:coreProperties>
</file>